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68" r:id="rId3"/>
    <p:sldId id="261" r:id="rId4"/>
    <p:sldId id="269" r:id="rId5"/>
    <p:sldId id="270" r:id="rId6"/>
    <p:sldId id="274" r:id="rId7"/>
    <p:sldId id="265" r:id="rId8"/>
    <p:sldId id="259" r:id="rId9"/>
    <p:sldId id="263" r:id="rId10"/>
    <p:sldId id="277" r:id="rId11"/>
    <p:sldId id="264" r:id="rId12"/>
    <p:sldId id="267" r:id="rId13"/>
    <p:sldId id="272" r:id="rId14"/>
    <p:sldId id="276" r:id="rId15"/>
    <p:sldId id="271" r:id="rId16"/>
    <p:sldId id="278" r:id="rId17"/>
    <p:sldId id="266" r:id="rId18"/>
    <p:sldId id="25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44D846-AC9E-414C-8521-CBDE78EE71E6}" v="172" dt="2021-04-20T00:56:48.0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138" y="1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mjid Ahsan" userId="15c1a18861ae33e8" providerId="LiveId" clId="{0A44D846-AC9E-414C-8521-CBDE78EE71E6}"/>
    <pc:docChg chg="undo custSel addSld delSld modSld sldOrd">
      <pc:chgData name="Tamjid Ahsan" userId="15c1a18861ae33e8" providerId="LiveId" clId="{0A44D846-AC9E-414C-8521-CBDE78EE71E6}" dt="2021-04-20T01:22:15.386" v="2859" actId="20577"/>
      <pc:docMkLst>
        <pc:docMk/>
      </pc:docMkLst>
      <pc:sldChg chg="addSp delSp modSp new mod modMedia setBg addAnim delAnim modAnim">
        <pc:chgData name="Tamjid Ahsan" userId="15c1a18861ae33e8" providerId="LiveId" clId="{0A44D846-AC9E-414C-8521-CBDE78EE71E6}" dt="2021-04-19T22:01:43.533" v="1083"/>
        <pc:sldMkLst>
          <pc:docMk/>
          <pc:sldMk cId="3467175453" sldId="256"/>
        </pc:sldMkLst>
        <pc:spChg chg="mod">
          <ac:chgData name="Tamjid Ahsan" userId="15c1a18861ae33e8" providerId="LiveId" clId="{0A44D846-AC9E-414C-8521-CBDE78EE71E6}" dt="2021-04-19T13:31:36.891" v="131" actId="26606"/>
          <ac:spMkLst>
            <pc:docMk/>
            <pc:sldMk cId="3467175453" sldId="256"/>
            <ac:spMk id="2" creationId="{24907A6C-61B1-43AA-8ED3-BB9EDCC593DD}"/>
          </ac:spMkLst>
        </pc:spChg>
        <pc:spChg chg="mod">
          <ac:chgData name="Tamjid Ahsan" userId="15c1a18861ae33e8" providerId="LiveId" clId="{0A44D846-AC9E-414C-8521-CBDE78EE71E6}" dt="2021-04-19T22:00:50.766" v="1081" actId="27636"/>
          <ac:spMkLst>
            <pc:docMk/>
            <pc:sldMk cId="3467175453" sldId="256"/>
            <ac:spMk id="3" creationId="{F4BC60F1-DEE5-409E-BE30-2C7932726DA1}"/>
          </ac:spMkLst>
        </pc:spChg>
        <pc:spChg chg="add del">
          <ac:chgData name="Tamjid Ahsan" userId="15c1a18861ae33e8" providerId="LiveId" clId="{0A44D846-AC9E-414C-8521-CBDE78EE71E6}" dt="2021-04-19T13:30:44.506" v="122" actId="26606"/>
          <ac:spMkLst>
            <pc:docMk/>
            <pc:sldMk cId="3467175453" sldId="256"/>
            <ac:spMk id="6" creationId="{C1DD1A8A-57D5-4A81-AD04-532B043C5611}"/>
          </ac:spMkLst>
        </pc:spChg>
        <pc:spChg chg="add del">
          <ac:chgData name="Tamjid Ahsan" userId="15c1a18861ae33e8" providerId="LiveId" clId="{0A44D846-AC9E-414C-8521-CBDE78EE71E6}" dt="2021-04-19T13:30:44.506" v="122" actId="26606"/>
          <ac:spMkLst>
            <pc:docMk/>
            <pc:sldMk cId="3467175453" sldId="256"/>
            <ac:spMk id="8" creationId="{007891EC-4501-44ED-A8C8-B11B6DB767AB}"/>
          </ac:spMkLst>
        </pc:spChg>
        <pc:spChg chg="add mod">
          <ac:chgData name="Tamjid Ahsan" userId="15c1a18861ae33e8" providerId="LiveId" clId="{0A44D846-AC9E-414C-8521-CBDE78EE71E6}" dt="2021-04-19T22:01:00.983" v="1082" actId="1076"/>
          <ac:spMkLst>
            <pc:docMk/>
            <pc:sldMk cId="3467175453" sldId="256"/>
            <ac:spMk id="9" creationId="{2DB029DB-1E65-4C43-934B-F5DD48711447}"/>
          </ac:spMkLst>
        </pc:spChg>
        <pc:spChg chg="add del">
          <ac:chgData name="Tamjid Ahsan" userId="15c1a18861ae33e8" providerId="LiveId" clId="{0A44D846-AC9E-414C-8521-CBDE78EE71E6}" dt="2021-04-19T13:29:20.770" v="107" actId="26606"/>
          <ac:spMkLst>
            <pc:docMk/>
            <pc:sldMk cId="3467175453" sldId="256"/>
            <ac:spMk id="9" creationId="{C1DD1A8A-57D5-4A81-AD04-532B043C5611}"/>
          </ac:spMkLst>
        </pc:spChg>
        <pc:spChg chg="add del">
          <ac:chgData name="Tamjid Ahsan" userId="15c1a18861ae33e8" providerId="LiveId" clId="{0A44D846-AC9E-414C-8521-CBDE78EE71E6}" dt="2021-04-19T13:31:36.891" v="131" actId="26606"/>
          <ac:spMkLst>
            <pc:docMk/>
            <pc:sldMk cId="3467175453" sldId="256"/>
            <ac:spMk id="10" creationId="{7DA3C418-758E-4180-A5D0-8655D6804587}"/>
          </ac:spMkLst>
        </pc:spChg>
        <pc:spChg chg="add del">
          <ac:chgData name="Tamjid Ahsan" userId="15c1a18861ae33e8" providerId="LiveId" clId="{0A44D846-AC9E-414C-8521-CBDE78EE71E6}" dt="2021-04-19T13:29:20.770" v="107" actId="26606"/>
          <ac:spMkLst>
            <pc:docMk/>
            <pc:sldMk cId="3467175453" sldId="256"/>
            <ac:spMk id="11" creationId="{007891EC-4501-44ED-A8C8-B11B6DB767AB}"/>
          </ac:spMkLst>
        </pc:spChg>
        <pc:spChg chg="add del">
          <ac:chgData name="Tamjid Ahsan" userId="15c1a18861ae33e8" providerId="LiveId" clId="{0A44D846-AC9E-414C-8521-CBDE78EE71E6}" dt="2021-04-19T13:31:36.891" v="131" actId="26606"/>
          <ac:spMkLst>
            <pc:docMk/>
            <pc:sldMk cId="3467175453" sldId="256"/>
            <ac:spMk id="12" creationId="{28C8EF06-5EC3-4883-AFAF-D74FF46550FB}"/>
          </ac:spMkLst>
        </pc:spChg>
        <pc:spChg chg="add del">
          <ac:chgData name="Tamjid Ahsan" userId="15c1a18861ae33e8" providerId="LiveId" clId="{0A44D846-AC9E-414C-8521-CBDE78EE71E6}" dt="2021-04-19T13:30:09.981" v="118" actId="26606"/>
          <ac:spMkLst>
            <pc:docMk/>
            <pc:sldMk cId="3467175453" sldId="256"/>
            <ac:spMk id="13" creationId="{C1DD1A8A-57D5-4A81-AD04-532B043C5611}"/>
          </ac:spMkLst>
        </pc:spChg>
        <pc:spChg chg="add del">
          <ac:chgData name="Tamjid Ahsan" userId="15c1a18861ae33e8" providerId="LiveId" clId="{0A44D846-AC9E-414C-8521-CBDE78EE71E6}" dt="2021-04-19T13:30:09.981" v="118" actId="26606"/>
          <ac:spMkLst>
            <pc:docMk/>
            <pc:sldMk cId="3467175453" sldId="256"/>
            <ac:spMk id="15" creationId="{007891EC-4501-44ED-A8C8-B11B6DB767AB}"/>
          </ac:spMkLst>
        </pc:spChg>
        <pc:spChg chg="add del">
          <ac:chgData name="Tamjid Ahsan" userId="15c1a18861ae33e8" providerId="LiveId" clId="{0A44D846-AC9E-414C-8521-CBDE78EE71E6}" dt="2021-04-19T13:29:40.518" v="113" actId="26606"/>
          <ac:spMkLst>
            <pc:docMk/>
            <pc:sldMk cId="3467175453" sldId="256"/>
            <ac:spMk id="20" creationId="{E91DC736-0EF8-4F87-9146-EBF1D2EE4D3D}"/>
          </ac:spMkLst>
        </pc:spChg>
        <pc:spChg chg="add del">
          <ac:chgData name="Tamjid Ahsan" userId="15c1a18861ae33e8" providerId="LiveId" clId="{0A44D846-AC9E-414C-8521-CBDE78EE71E6}" dt="2021-04-19T13:31:20.653" v="128" actId="26606"/>
          <ac:spMkLst>
            <pc:docMk/>
            <pc:sldMk cId="3467175453" sldId="256"/>
            <ac:spMk id="21" creationId="{E91DC736-0EF8-4F87-9146-EBF1D2EE4D3D}"/>
          </ac:spMkLst>
        </pc:spChg>
        <pc:spChg chg="add del">
          <ac:chgData name="Tamjid Ahsan" userId="15c1a18861ae33e8" providerId="LiveId" clId="{0A44D846-AC9E-414C-8521-CBDE78EE71E6}" dt="2021-04-19T13:29:40.518" v="113" actId="26606"/>
          <ac:spMkLst>
            <pc:docMk/>
            <pc:sldMk cId="3467175453" sldId="256"/>
            <ac:spMk id="22" creationId="{097CD68E-23E3-4007-8847-CD0944C4F7BE}"/>
          </ac:spMkLst>
        </pc:spChg>
        <pc:spChg chg="add del">
          <ac:chgData name="Tamjid Ahsan" userId="15c1a18861ae33e8" providerId="LiveId" clId="{0A44D846-AC9E-414C-8521-CBDE78EE71E6}" dt="2021-04-19T13:31:20.653" v="128" actId="26606"/>
          <ac:spMkLst>
            <pc:docMk/>
            <pc:sldMk cId="3467175453" sldId="256"/>
            <ac:spMk id="23" creationId="{097CD68E-23E3-4007-8847-CD0944C4F7BE}"/>
          </ac:spMkLst>
        </pc:spChg>
        <pc:spChg chg="add del">
          <ac:chgData name="Tamjid Ahsan" userId="15c1a18861ae33e8" providerId="LiveId" clId="{0A44D846-AC9E-414C-8521-CBDE78EE71E6}" dt="2021-04-19T13:29:40.518" v="113" actId="26606"/>
          <ac:spMkLst>
            <pc:docMk/>
            <pc:sldMk cId="3467175453" sldId="256"/>
            <ac:spMk id="24" creationId="{AF2F604E-43BE-4DC3-B983-E071523364F8}"/>
          </ac:spMkLst>
        </pc:spChg>
        <pc:spChg chg="add del">
          <ac:chgData name="Tamjid Ahsan" userId="15c1a18861ae33e8" providerId="LiveId" clId="{0A44D846-AC9E-414C-8521-CBDE78EE71E6}" dt="2021-04-19T13:31:20.653" v="128" actId="26606"/>
          <ac:spMkLst>
            <pc:docMk/>
            <pc:sldMk cId="3467175453" sldId="256"/>
            <ac:spMk id="25" creationId="{AF2F604E-43BE-4DC3-B983-E071523364F8}"/>
          </ac:spMkLst>
        </pc:spChg>
        <pc:spChg chg="add del">
          <ac:chgData name="Tamjid Ahsan" userId="15c1a18861ae33e8" providerId="LiveId" clId="{0A44D846-AC9E-414C-8521-CBDE78EE71E6}" dt="2021-04-19T13:29:40.518" v="113" actId="26606"/>
          <ac:spMkLst>
            <pc:docMk/>
            <pc:sldMk cId="3467175453" sldId="256"/>
            <ac:spMk id="26" creationId="{08C9B587-E65E-4B52-B37C-ABEBB6E87928}"/>
          </ac:spMkLst>
        </pc:spChg>
        <pc:spChg chg="add del">
          <ac:chgData name="Tamjid Ahsan" userId="15c1a18861ae33e8" providerId="LiveId" clId="{0A44D846-AC9E-414C-8521-CBDE78EE71E6}" dt="2021-04-19T13:31:20.653" v="128" actId="26606"/>
          <ac:spMkLst>
            <pc:docMk/>
            <pc:sldMk cId="3467175453" sldId="256"/>
            <ac:spMk id="27" creationId="{08C9B587-E65E-4B52-B37C-ABEBB6E87928}"/>
          </ac:spMkLst>
        </pc:spChg>
        <pc:spChg chg="add del">
          <ac:chgData name="Tamjid Ahsan" userId="15c1a18861ae33e8" providerId="LiveId" clId="{0A44D846-AC9E-414C-8521-CBDE78EE71E6}" dt="2021-04-19T13:29:42.655" v="115" actId="26606"/>
          <ac:spMkLst>
            <pc:docMk/>
            <pc:sldMk cId="3467175453" sldId="256"/>
            <ac:spMk id="28" creationId="{06DA9DF9-31F7-4056-B42E-878CC92417B8}"/>
          </ac:spMkLst>
        </pc:spChg>
        <pc:spChg chg="add del">
          <ac:chgData name="Tamjid Ahsan" userId="15c1a18861ae33e8" providerId="LiveId" clId="{0A44D846-AC9E-414C-8521-CBDE78EE71E6}" dt="2021-04-19T13:31:36.884" v="130" actId="26606"/>
          <ac:spMkLst>
            <pc:docMk/>
            <pc:sldMk cId="3467175453" sldId="256"/>
            <ac:spMk id="29" creationId="{2A0E4E09-FC02-4ADC-951A-3FFA90B6FE39}"/>
          </ac:spMkLst>
        </pc:spChg>
        <pc:spChg chg="add del">
          <ac:chgData name="Tamjid Ahsan" userId="15c1a18861ae33e8" providerId="LiveId" clId="{0A44D846-AC9E-414C-8521-CBDE78EE71E6}" dt="2021-04-19T13:30:09.526" v="117" actId="26606"/>
          <ac:spMkLst>
            <pc:docMk/>
            <pc:sldMk cId="3467175453" sldId="256"/>
            <ac:spMk id="30" creationId="{E91DC736-0EF8-4F87-9146-EBF1D2EE4D3D}"/>
          </ac:spMkLst>
        </pc:spChg>
        <pc:spChg chg="add del">
          <ac:chgData name="Tamjid Ahsan" userId="15c1a18861ae33e8" providerId="LiveId" clId="{0A44D846-AC9E-414C-8521-CBDE78EE71E6}" dt="2021-04-19T13:30:09.526" v="117" actId="26606"/>
          <ac:spMkLst>
            <pc:docMk/>
            <pc:sldMk cId="3467175453" sldId="256"/>
            <ac:spMk id="31" creationId="{097CD68E-23E3-4007-8847-CD0944C4F7BE}"/>
          </ac:spMkLst>
        </pc:spChg>
        <pc:spChg chg="add del">
          <ac:chgData name="Tamjid Ahsan" userId="15c1a18861ae33e8" providerId="LiveId" clId="{0A44D846-AC9E-414C-8521-CBDE78EE71E6}" dt="2021-04-19T13:30:09.526" v="117" actId="26606"/>
          <ac:spMkLst>
            <pc:docMk/>
            <pc:sldMk cId="3467175453" sldId="256"/>
            <ac:spMk id="32" creationId="{AF2F604E-43BE-4DC3-B983-E071523364F8}"/>
          </ac:spMkLst>
        </pc:spChg>
        <pc:spChg chg="add del">
          <ac:chgData name="Tamjid Ahsan" userId="15c1a18861ae33e8" providerId="LiveId" clId="{0A44D846-AC9E-414C-8521-CBDE78EE71E6}" dt="2021-04-19T13:30:09.526" v="117" actId="26606"/>
          <ac:spMkLst>
            <pc:docMk/>
            <pc:sldMk cId="3467175453" sldId="256"/>
            <ac:spMk id="33" creationId="{08C9B587-E65E-4B52-B37C-ABEBB6E87928}"/>
          </ac:spMkLst>
        </pc:spChg>
        <pc:spChg chg="add">
          <ac:chgData name="Tamjid Ahsan" userId="15c1a18861ae33e8" providerId="LiveId" clId="{0A44D846-AC9E-414C-8521-CBDE78EE71E6}" dt="2021-04-19T13:31:36.891" v="131" actId="26606"/>
          <ac:spMkLst>
            <pc:docMk/>
            <pc:sldMk cId="3467175453" sldId="256"/>
            <ac:spMk id="36" creationId="{E91DC736-0EF8-4F87-9146-EBF1D2EE4D3D}"/>
          </ac:spMkLst>
        </pc:spChg>
        <pc:spChg chg="add">
          <ac:chgData name="Tamjid Ahsan" userId="15c1a18861ae33e8" providerId="LiveId" clId="{0A44D846-AC9E-414C-8521-CBDE78EE71E6}" dt="2021-04-19T13:31:36.891" v="131" actId="26606"/>
          <ac:spMkLst>
            <pc:docMk/>
            <pc:sldMk cId="3467175453" sldId="256"/>
            <ac:spMk id="37" creationId="{097CD68E-23E3-4007-8847-CD0944C4F7BE}"/>
          </ac:spMkLst>
        </pc:spChg>
        <pc:spChg chg="add">
          <ac:chgData name="Tamjid Ahsan" userId="15c1a18861ae33e8" providerId="LiveId" clId="{0A44D846-AC9E-414C-8521-CBDE78EE71E6}" dt="2021-04-19T13:31:36.891" v="131" actId="26606"/>
          <ac:spMkLst>
            <pc:docMk/>
            <pc:sldMk cId="3467175453" sldId="256"/>
            <ac:spMk id="38" creationId="{AF2F604E-43BE-4DC3-B983-E071523364F8}"/>
          </ac:spMkLst>
        </pc:spChg>
        <pc:spChg chg="add">
          <ac:chgData name="Tamjid Ahsan" userId="15c1a18861ae33e8" providerId="LiveId" clId="{0A44D846-AC9E-414C-8521-CBDE78EE71E6}" dt="2021-04-19T13:31:36.891" v="131" actId="26606"/>
          <ac:spMkLst>
            <pc:docMk/>
            <pc:sldMk cId="3467175453" sldId="256"/>
            <ac:spMk id="39" creationId="{08C9B587-E65E-4B52-B37C-ABEBB6E87928}"/>
          </ac:spMkLst>
        </pc:spChg>
        <pc:picChg chg="add del mod">
          <ac:chgData name="Tamjid Ahsan" userId="15c1a18861ae33e8" providerId="LiveId" clId="{0A44D846-AC9E-414C-8521-CBDE78EE71E6}" dt="2021-04-19T13:29:20.770" v="107" actId="26606"/>
          <ac:picMkLst>
            <pc:docMk/>
            <pc:sldMk cId="3467175453" sldId="256"/>
            <ac:picMk id="5" creationId="{6DDFB20F-2AC1-420C-9693-144CD75B2168}"/>
          </ac:picMkLst>
        </pc:picChg>
        <pc:picChg chg="add del mod">
          <ac:chgData name="Tamjid Ahsan" userId="15c1a18861ae33e8" providerId="LiveId" clId="{0A44D846-AC9E-414C-8521-CBDE78EE71E6}" dt="2021-04-19T13:30:44.506" v="122" actId="26606"/>
          <ac:picMkLst>
            <pc:docMk/>
            <pc:sldMk cId="3467175453" sldId="256"/>
            <ac:picMk id="7" creationId="{3BE4828A-2308-425E-AC61-3591A7235193}"/>
          </ac:picMkLst>
        </pc:picChg>
        <pc:picChg chg="add del mod ord">
          <ac:chgData name="Tamjid Ahsan" userId="15c1a18861ae33e8" providerId="LiveId" clId="{0A44D846-AC9E-414C-8521-CBDE78EE71E6}" dt="2021-04-19T13:30:09.981" v="118" actId="26606"/>
          <ac:picMkLst>
            <pc:docMk/>
            <pc:sldMk cId="3467175453" sldId="256"/>
            <ac:picMk id="14" creationId="{1E95DB1C-E6CD-4B48-90CF-008E40AF354C}"/>
          </ac:picMkLst>
        </pc:picChg>
        <pc:picChg chg="add mod">
          <ac:chgData name="Tamjid Ahsan" userId="15c1a18861ae33e8" providerId="LiveId" clId="{0A44D846-AC9E-414C-8521-CBDE78EE71E6}" dt="2021-04-19T13:31:36.891" v="131" actId="26606"/>
          <ac:picMkLst>
            <pc:docMk/>
            <pc:sldMk cId="3467175453" sldId="256"/>
            <ac:picMk id="16" creationId="{F1DB66FA-1BD4-4C66-B530-6E5DCF6DD641}"/>
          </ac:picMkLst>
        </pc:picChg>
        <pc:picChg chg="add del">
          <ac:chgData name="Tamjid Ahsan" userId="15c1a18861ae33e8" providerId="LiveId" clId="{0A44D846-AC9E-414C-8521-CBDE78EE71E6}" dt="2021-04-19T13:31:36.884" v="130" actId="26606"/>
          <ac:picMkLst>
            <pc:docMk/>
            <pc:sldMk cId="3467175453" sldId="256"/>
            <ac:picMk id="34" creationId="{24F266AD-725B-4A9D-B448-4C000F95CB47}"/>
          </ac:picMkLst>
        </pc:picChg>
      </pc:sldChg>
      <pc:sldChg chg="addSp delSp modSp new del mod setBg setClrOvrMap">
        <pc:chgData name="Tamjid Ahsan" userId="15c1a18861ae33e8" providerId="LiveId" clId="{0A44D846-AC9E-414C-8521-CBDE78EE71E6}" dt="2021-04-19T14:34:17.320" v="774" actId="47"/>
        <pc:sldMkLst>
          <pc:docMk/>
          <pc:sldMk cId="2244648650" sldId="257"/>
        </pc:sldMkLst>
        <pc:spChg chg="mod">
          <ac:chgData name="Tamjid Ahsan" userId="15c1a18861ae33e8" providerId="LiveId" clId="{0A44D846-AC9E-414C-8521-CBDE78EE71E6}" dt="2021-04-19T13:39:11.419" v="202" actId="26606"/>
          <ac:spMkLst>
            <pc:docMk/>
            <pc:sldMk cId="2244648650" sldId="257"/>
            <ac:spMk id="2" creationId="{764913A5-D75C-45D8-A10A-7A580B389CAF}"/>
          </ac:spMkLst>
        </pc:spChg>
        <pc:spChg chg="mod">
          <ac:chgData name="Tamjid Ahsan" userId="15c1a18861ae33e8" providerId="LiveId" clId="{0A44D846-AC9E-414C-8521-CBDE78EE71E6}" dt="2021-04-19T13:39:54.351" v="218" actId="14100"/>
          <ac:spMkLst>
            <pc:docMk/>
            <pc:sldMk cId="2244648650" sldId="257"/>
            <ac:spMk id="3" creationId="{9523EE05-0522-480B-B61A-899968A3502E}"/>
          </ac:spMkLst>
        </pc:spChg>
        <pc:spChg chg="add del">
          <ac:chgData name="Tamjid Ahsan" userId="15c1a18861ae33e8" providerId="LiveId" clId="{0A44D846-AC9E-414C-8521-CBDE78EE71E6}" dt="2021-04-19T13:32:32.847" v="136" actId="26606"/>
          <ac:spMkLst>
            <pc:docMk/>
            <pc:sldMk cId="2244648650" sldId="257"/>
            <ac:spMk id="8" creationId="{5A0118C5-4F8D-4CF4-BADD-53FEACC6C42A}"/>
          </ac:spMkLst>
        </pc:spChg>
        <pc:spChg chg="add del">
          <ac:chgData name="Tamjid Ahsan" userId="15c1a18861ae33e8" providerId="LiveId" clId="{0A44D846-AC9E-414C-8521-CBDE78EE71E6}" dt="2021-04-19T13:32:32.847" v="136" actId="26606"/>
          <ac:spMkLst>
            <pc:docMk/>
            <pc:sldMk cId="2244648650" sldId="257"/>
            <ac:spMk id="10" creationId="{4E0A5C5C-2A95-428E-9F6A-0D29EBD57C9F}"/>
          </ac:spMkLst>
        </pc:spChg>
        <pc:spChg chg="add del">
          <ac:chgData name="Tamjid Ahsan" userId="15c1a18861ae33e8" providerId="LiveId" clId="{0A44D846-AC9E-414C-8521-CBDE78EE71E6}" dt="2021-04-19T13:32:32.847" v="136" actId="26606"/>
          <ac:spMkLst>
            <pc:docMk/>
            <pc:sldMk cId="2244648650" sldId="257"/>
            <ac:spMk id="12" creationId="{1056F38F-7C4E-461D-8709-7D0024AE1F79}"/>
          </ac:spMkLst>
        </pc:spChg>
        <pc:spChg chg="add del">
          <ac:chgData name="Tamjid Ahsan" userId="15c1a18861ae33e8" providerId="LiveId" clId="{0A44D846-AC9E-414C-8521-CBDE78EE71E6}" dt="2021-04-19T13:32:32.847" v="136" actId="26606"/>
          <ac:spMkLst>
            <pc:docMk/>
            <pc:sldMk cId="2244648650" sldId="257"/>
            <ac:spMk id="14" creationId="{C7278469-3C3C-49CE-AEEE-E176A4900B78}"/>
          </ac:spMkLst>
        </pc:spChg>
        <pc:spChg chg="add del">
          <ac:chgData name="Tamjid Ahsan" userId="15c1a18861ae33e8" providerId="LiveId" clId="{0A44D846-AC9E-414C-8521-CBDE78EE71E6}" dt="2021-04-19T13:32:32.847" v="136" actId="26606"/>
          <ac:spMkLst>
            <pc:docMk/>
            <pc:sldMk cId="2244648650" sldId="257"/>
            <ac:spMk id="20" creationId="{4C6598AB-1C17-4D54-951C-A082D94ACB7A}"/>
          </ac:spMkLst>
        </pc:spChg>
        <pc:spChg chg="add del">
          <ac:chgData name="Tamjid Ahsan" userId="15c1a18861ae33e8" providerId="LiveId" clId="{0A44D846-AC9E-414C-8521-CBDE78EE71E6}" dt="2021-04-19T13:32:32.847" v="136" actId="26606"/>
          <ac:spMkLst>
            <pc:docMk/>
            <pc:sldMk cId="2244648650" sldId="257"/>
            <ac:spMk id="22" creationId="{C83B66D7-137D-4AC1-B172-53D60F08BEB5}"/>
          </ac:spMkLst>
        </pc:spChg>
        <pc:spChg chg="add del">
          <ac:chgData name="Tamjid Ahsan" userId="15c1a18861ae33e8" providerId="LiveId" clId="{0A44D846-AC9E-414C-8521-CBDE78EE71E6}" dt="2021-04-19T13:32:32.847" v="136" actId="26606"/>
          <ac:spMkLst>
            <pc:docMk/>
            <pc:sldMk cId="2244648650" sldId="257"/>
            <ac:spMk id="24" creationId="{F6B92503-6984-4D15-8B98-8718709B785D}"/>
          </ac:spMkLst>
        </pc:spChg>
        <pc:spChg chg="add del">
          <ac:chgData name="Tamjid Ahsan" userId="15c1a18861ae33e8" providerId="LiveId" clId="{0A44D846-AC9E-414C-8521-CBDE78EE71E6}" dt="2021-04-19T13:32:32.847" v="136" actId="26606"/>
          <ac:spMkLst>
            <pc:docMk/>
            <pc:sldMk cId="2244648650" sldId="257"/>
            <ac:spMk id="26" creationId="{08DDF938-524E-4C18-A47D-C00627832366}"/>
          </ac:spMkLst>
        </pc:spChg>
        <pc:spChg chg="add del">
          <ac:chgData name="Tamjid Ahsan" userId="15c1a18861ae33e8" providerId="LiveId" clId="{0A44D846-AC9E-414C-8521-CBDE78EE71E6}" dt="2021-04-19T13:32:36.113" v="138" actId="26606"/>
          <ac:spMkLst>
            <pc:docMk/>
            <pc:sldMk cId="2244648650" sldId="257"/>
            <ac:spMk id="35" creationId="{A2679492-7988-4050-9056-542444452411}"/>
          </ac:spMkLst>
        </pc:spChg>
        <pc:spChg chg="add del">
          <ac:chgData name="Tamjid Ahsan" userId="15c1a18861ae33e8" providerId="LiveId" clId="{0A44D846-AC9E-414C-8521-CBDE78EE71E6}" dt="2021-04-19T13:32:36.113" v="138" actId="26606"/>
          <ac:spMkLst>
            <pc:docMk/>
            <pc:sldMk cId="2244648650" sldId="257"/>
            <ac:spMk id="36" creationId="{B091B163-7D61-4891-ABCF-5C13D9C418D0}"/>
          </ac:spMkLst>
        </pc:spChg>
        <pc:spChg chg="add del">
          <ac:chgData name="Tamjid Ahsan" userId="15c1a18861ae33e8" providerId="LiveId" clId="{0A44D846-AC9E-414C-8521-CBDE78EE71E6}" dt="2021-04-19T13:32:39.669" v="140" actId="26606"/>
          <ac:spMkLst>
            <pc:docMk/>
            <pc:sldMk cId="2244648650" sldId="257"/>
            <ac:spMk id="41" creationId="{6128F3BD-7564-4310-B528-888E64F87576}"/>
          </ac:spMkLst>
        </pc:spChg>
        <pc:spChg chg="add del">
          <ac:chgData name="Tamjid Ahsan" userId="15c1a18861ae33e8" providerId="LiveId" clId="{0A44D846-AC9E-414C-8521-CBDE78EE71E6}" dt="2021-04-19T13:32:39.669" v="140" actId="26606"/>
          <ac:spMkLst>
            <pc:docMk/>
            <pc:sldMk cId="2244648650" sldId="257"/>
            <ac:spMk id="42" creationId="{82AA3C4E-019E-440F-87AB-67EFA9BE6C81}"/>
          </ac:spMkLst>
        </pc:spChg>
        <pc:spChg chg="add del">
          <ac:chgData name="Tamjid Ahsan" userId="15c1a18861ae33e8" providerId="LiveId" clId="{0A44D846-AC9E-414C-8521-CBDE78EE71E6}" dt="2021-04-19T13:32:41.280" v="142" actId="26606"/>
          <ac:spMkLst>
            <pc:docMk/>
            <pc:sldMk cId="2244648650" sldId="257"/>
            <ac:spMk id="44" creationId="{A2679492-7988-4050-9056-542444452411}"/>
          </ac:spMkLst>
        </pc:spChg>
        <pc:spChg chg="add del">
          <ac:chgData name="Tamjid Ahsan" userId="15c1a18861ae33e8" providerId="LiveId" clId="{0A44D846-AC9E-414C-8521-CBDE78EE71E6}" dt="2021-04-19T13:32:41.280" v="142" actId="26606"/>
          <ac:spMkLst>
            <pc:docMk/>
            <pc:sldMk cId="2244648650" sldId="257"/>
            <ac:spMk id="45" creationId="{B091B163-7D61-4891-ABCF-5C13D9C418D0}"/>
          </ac:spMkLst>
        </pc:spChg>
        <pc:spChg chg="add del">
          <ac:chgData name="Tamjid Ahsan" userId="15c1a18861ae33e8" providerId="LiveId" clId="{0A44D846-AC9E-414C-8521-CBDE78EE71E6}" dt="2021-04-19T13:32:44.675" v="144" actId="26606"/>
          <ac:spMkLst>
            <pc:docMk/>
            <pc:sldMk cId="2244648650" sldId="257"/>
            <ac:spMk id="49" creationId="{B95B9BA8-1D69-4796-85F5-B6D0BD52354B}"/>
          </ac:spMkLst>
        </pc:spChg>
        <pc:spChg chg="add del">
          <ac:chgData name="Tamjid Ahsan" userId="15c1a18861ae33e8" providerId="LiveId" clId="{0A44D846-AC9E-414C-8521-CBDE78EE71E6}" dt="2021-04-19T13:32:48.236" v="146" actId="26606"/>
          <ac:spMkLst>
            <pc:docMk/>
            <pc:sldMk cId="2244648650" sldId="257"/>
            <ac:spMk id="59" creationId="{FA3C7DEA-BCC2-4295-8850-147993296189}"/>
          </ac:spMkLst>
        </pc:spChg>
        <pc:spChg chg="add del">
          <ac:chgData name="Tamjid Ahsan" userId="15c1a18861ae33e8" providerId="LiveId" clId="{0A44D846-AC9E-414C-8521-CBDE78EE71E6}" dt="2021-04-19T13:32:48.236" v="146" actId="26606"/>
          <ac:spMkLst>
            <pc:docMk/>
            <pc:sldMk cId="2244648650" sldId="257"/>
            <ac:spMk id="60" creationId="{C289949D-B9F6-468A-86FE-2694DC5AE773}"/>
          </ac:spMkLst>
        </pc:spChg>
        <pc:spChg chg="add del">
          <ac:chgData name="Tamjid Ahsan" userId="15c1a18861ae33e8" providerId="LiveId" clId="{0A44D846-AC9E-414C-8521-CBDE78EE71E6}" dt="2021-04-19T13:39:11.419" v="202" actId="26606"/>
          <ac:spMkLst>
            <pc:docMk/>
            <pc:sldMk cId="2244648650" sldId="257"/>
            <ac:spMk id="65" creationId="{DAF1966E-FD40-4A4A-B61B-C4DF7FA05F06}"/>
          </ac:spMkLst>
        </pc:spChg>
        <pc:spChg chg="add del">
          <ac:chgData name="Tamjid Ahsan" userId="15c1a18861ae33e8" providerId="LiveId" clId="{0A44D846-AC9E-414C-8521-CBDE78EE71E6}" dt="2021-04-19T13:39:11.419" v="202" actId="26606"/>
          <ac:spMkLst>
            <pc:docMk/>
            <pc:sldMk cId="2244648650" sldId="257"/>
            <ac:spMk id="66" creationId="{047BFA19-D45E-416B-A404-7AF2F3F27017}"/>
          </ac:spMkLst>
        </pc:spChg>
        <pc:spChg chg="add del">
          <ac:chgData name="Tamjid Ahsan" userId="15c1a18861ae33e8" providerId="LiveId" clId="{0A44D846-AC9E-414C-8521-CBDE78EE71E6}" dt="2021-04-19T13:39:11.419" v="202" actId="26606"/>
          <ac:spMkLst>
            <pc:docMk/>
            <pc:sldMk cId="2244648650" sldId="257"/>
            <ac:spMk id="67" creationId="{8E0105E7-23DB-4CF2-8258-FF47C7620F6E}"/>
          </ac:spMkLst>
        </pc:spChg>
        <pc:spChg chg="add del">
          <ac:chgData name="Tamjid Ahsan" userId="15c1a18861ae33e8" providerId="LiveId" clId="{0A44D846-AC9E-414C-8521-CBDE78EE71E6}" dt="2021-04-19T13:39:11.419" v="202" actId="26606"/>
          <ac:spMkLst>
            <pc:docMk/>
            <pc:sldMk cId="2244648650" sldId="257"/>
            <ac:spMk id="68" creationId="{074B4F7D-14B2-478B-8BF5-01E4E0C5D263}"/>
          </ac:spMkLst>
        </pc:spChg>
        <pc:spChg chg="add del">
          <ac:chgData name="Tamjid Ahsan" userId="15c1a18861ae33e8" providerId="LiveId" clId="{0A44D846-AC9E-414C-8521-CBDE78EE71E6}" dt="2021-04-19T13:39:03.429" v="193" actId="26606"/>
          <ac:spMkLst>
            <pc:docMk/>
            <pc:sldMk cId="2244648650" sldId="257"/>
            <ac:spMk id="73" creationId="{827B839B-9ADE-406B-8590-F1CAEDED45A1}"/>
          </ac:spMkLst>
        </pc:spChg>
        <pc:spChg chg="add del">
          <ac:chgData name="Tamjid Ahsan" userId="15c1a18861ae33e8" providerId="LiveId" clId="{0A44D846-AC9E-414C-8521-CBDE78EE71E6}" dt="2021-04-19T13:39:03.429" v="193" actId="26606"/>
          <ac:spMkLst>
            <pc:docMk/>
            <pc:sldMk cId="2244648650" sldId="257"/>
            <ac:spMk id="75" creationId="{CFE45BF0-46DB-408C-B5F7-7B11716805D4}"/>
          </ac:spMkLst>
        </pc:spChg>
        <pc:spChg chg="add del">
          <ac:chgData name="Tamjid Ahsan" userId="15c1a18861ae33e8" providerId="LiveId" clId="{0A44D846-AC9E-414C-8521-CBDE78EE71E6}" dt="2021-04-19T13:39:03.429" v="193" actId="26606"/>
          <ac:spMkLst>
            <pc:docMk/>
            <pc:sldMk cId="2244648650" sldId="257"/>
            <ac:spMk id="77" creationId="{2AEBC8F2-97B1-41B4-93F1-2D289E197FBA}"/>
          </ac:spMkLst>
        </pc:spChg>
        <pc:spChg chg="add del">
          <ac:chgData name="Tamjid Ahsan" userId="15c1a18861ae33e8" providerId="LiveId" clId="{0A44D846-AC9E-414C-8521-CBDE78EE71E6}" dt="2021-04-19T13:39:03.429" v="193" actId="26606"/>
          <ac:spMkLst>
            <pc:docMk/>
            <pc:sldMk cId="2244648650" sldId="257"/>
            <ac:spMk id="79" creationId="{472E3A19-F5D5-48FC-BB9C-48C2F68F598B}"/>
          </ac:spMkLst>
        </pc:spChg>
        <pc:spChg chg="add del">
          <ac:chgData name="Tamjid Ahsan" userId="15c1a18861ae33e8" providerId="LiveId" clId="{0A44D846-AC9E-414C-8521-CBDE78EE71E6}" dt="2021-04-19T13:39:03.429" v="193" actId="26606"/>
          <ac:spMkLst>
            <pc:docMk/>
            <pc:sldMk cId="2244648650" sldId="257"/>
            <ac:spMk id="81" creationId="{7A62E32F-BB65-43A8-8EB5-92346890E549}"/>
          </ac:spMkLst>
        </pc:spChg>
        <pc:spChg chg="add del">
          <ac:chgData name="Tamjid Ahsan" userId="15c1a18861ae33e8" providerId="LiveId" clId="{0A44D846-AC9E-414C-8521-CBDE78EE71E6}" dt="2021-04-19T13:39:03.429" v="193" actId="26606"/>
          <ac:spMkLst>
            <pc:docMk/>
            <pc:sldMk cId="2244648650" sldId="257"/>
            <ac:spMk id="83" creationId="{14E91B64-9FCC-451E-AFB4-A827D6329367}"/>
          </ac:spMkLst>
        </pc:spChg>
        <pc:spChg chg="add del">
          <ac:chgData name="Tamjid Ahsan" userId="15c1a18861ae33e8" providerId="LiveId" clId="{0A44D846-AC9E-414C-8521-CBDE78EE71E6}" dt="2021-04-19T13:39:04.162" v="195" actId="26606"/>
          <ac:spMkLst>
            <pc:docMk/>
            <pc:sldMk cId="2244648650" sldId="257"/>
            <ac:spMk id="85" creationId="{84697CDA-BDB7-4883-B48B-1D4EDB2F0E93}"/>
          </ac:spMkLst>
        </pc:spChg>
        <pc:spChg chg="add del">
          <ac:chgData name="Tamjid Ahsan" userId="15c1a18861ae33e8" providerId="LiveId" clId="{0A44D846-AC9E-414C-8521-CBDE78EE71E6}" dt="2021-04-19T13:39:04.162" v="195" actId="26606"/>
          <ac:spMkLst>
            <pc:docMk/>
            <pc:sldMk cId="2244648650" sldId="257"/>
            <ac:spMk id="86" creationId="{7E9FF7ED-C67F-4E8D-8157-6BB83D644C93}"/>
          </ac:spMkLst>
        </pc:spChg>
        <pc:spChg chg="add del">
          <ac:chgData name="Tamjid Ahsan" userId="15c1a18861ae33e8" providerId="LiveId" clId="{0A44D846-AC9E-414C-8521-CBDE78EE71E6}" dt="2021-04-19T13:39:04.162" v="195" actId="26606"/>
          <ac:spMkLst>
            <pc:docMk/>
            <pc:sldMk cId="2244648650" sldId="257"/>
            <ac:spMk id="87" creationId="{9A36BEEB-EAB3-44BC-BC82-10039F230F20}"/>
          </ac:spMkLst>
        </pc:spChg>
        <pc:spChg chg="add del">
          <ac:chgData name="Tamjid Ahsan" userId="15c1a18861ae33e8" providerId="LiveId" clId="{0A44D846-AC9E-414C-8521-CBDE78EE71E6}" dt="2021-04-19T13:39:09.531" v="197" actId="26606"/>
          <ac:spMkLst>
            <pc:docMk/>
            <pc:sldMk cId="2244648650" sldId="257"/>
            <ac:spMk id="89" creationId="{DBF61EA3-B236-439E-9C0B-340980D56BEE}"/>
          </ac:spMkLst>
        </pc:spChg>
        <pc:spChg chg="add del">
          <ac:chgData name="Tamjid Ahsan" userId="15c1a18861ae33e8" providerId="LiveId" clId="{0A44D846-AC9E-414C-8521-CBDE78EE71E6}" dt="2021-04-19T13:39:09.531" v="197" actId="26606"/>
          <ac:spMkLst>
            <pc:docMk/>
            <pc:sldMk cId="2244648650" sldId="257"/>
            <ac:spMk id="92" creationId="{E659831F-0D9A-4C63-9EBB-8435B85A440F}"/>
          </ac:spMkLst>
        </pc:spChg>
        <pc:spChg chg="add del">
          <ac:chgData name="Tamjid Ahsan" userId="15c1a18861ae33e8" providerId="LiveId" clId="{0A44D846-AC9E-414C-8521-CBDE78EE71E6}" dt="2021-04-19T13:39:10.750" v="199" actId="26606"/>
          <ac:spMkLst>
            <pc:docMk/>
            <pc:sldMk cId="2244648650" sldId="257"/>
            <ac:spMk id="94" creationId="{488333BA-AE6E-427A-9B16-A39C8073F4EB}"/>
          </ac:spMkLst>
        </pc:spChg>
        <pc:spChg chg="add del">
          <ac:chgData name="Tamjid Ahsan" userId="15c1a18861ae33e8" providerId="LiveId" clId="{0A44D846-AC9E-414C-8521-CBDE78EE71E6}" dt="2021-04-19T13:39:10.750" v="199" actId="26606"/>
          <ac:spMkLst>
            <pc:docMk/>
            <pc:sldMk cId="2244648650" sldId="257"/>
            <ac:spMk id="95" creationId="{F98ED85F-DCEE-4B50-802E-71A6E3E12B04}"/>
          </ac:spMkLst>
        </pc:spChg>
        <pc:spChg chg="add del">
          <ac:chgData name="Tamjid Ahsan" userId="15c1a18861ae33e8" providerId="LiveId" clId="{0A44D846-AC9E-414C-8521-CBDE78EE71E6}" dt="2021-04-19T13:39:11.412" v="201" actId="26606"/>
          <ac:spMkLst>
            <pc:docMk/>
            <pc:sldMk cId="2244648650" sldId="257"/>
            <ac:spMk id="97" creationId="{1BB867FF-FC45-48F7-8104-F89BE54909F1}"/>
          </ac:spMkLst>
        </pc:spChg>
        <pc:spChg chg="add del">
          <ac:chgData name="Tamjid Ahsan" userId="15c1a18861ae33e8" providerId="LiveId" clId="{0A44D846-AC9E-414C-8521-CBDE78EE71E6}" dt="2021-04-19T13:39:11.412" v="201" actId="26606"/>
          <ac:spMkLst>
            <pc:docMk/>
            <pc:sldMk cId="2244648650" sldId="257"/>
            <ac:spMk id="98" creationId="{8BB56887-D0D5-4F0C-9E19-7247EB83C8B7}"/>
          </ac:spMkLst>
        </pc:spChg>
        <pc:spChg chg="add del">
          <ac:chgData name="Tamjid Ahsan" userId="15c1a18861ae33e8" providerId="LiveId" clId="{0A44D846-AC9E-414C-8521-CBDE78EE71E6}" dt="2021-04-19T13:39:11.412" v="201" actId="26606"/>
          <ac:spMkLst>
            <pc:docMk/>
            <pc:sldMk cId="2244648650" sldId="257"/>
            <ac:spMk id="99" creationId="{081E4A58-353D-44AE-B2FC-2A74E2E400F7}"/>
          </ac:spMkLst>
        </pc:spChg>
        <pc:spChg chg="add">
          <ac:chgData name="Tamjid Ahsan" userId="15c1a18861ae33e8" providerId="LiveId" clId="{0A44D846-AC9E-414C-8521-CBDE78EE71E6}" dt="2021-04-19T13:39:11.419" v="202" actId="26606"/>
          <ac:spMkLst>
            <pc:docMk/>
            <pc:sldMk cId="2244648650" sldId="257"/>
            <ac:spMk id="101" creationId="{DBF61EA3-B236-439E-9C0B-340980D56BEE}"/>
          </ac:spMkLst>
        </pc:spChg>
        <pc:spChg chg="add">
          <ac:chgData name="Tamjid Ahsan" userId="15c1a18861ae33e8" providerId="LiveId" clId="{0A44D846-AC9E-414C-8521-CBDE78EE71E6}" dt="2021-04-19T13:39:11.419" v="202" actId="26606"/>
          <ac:spMkLst>
            <pc:docMk/>
            <pc:sldMk cId="2244648650" sldId="257"/>
            <ac:spMk id="104" creationId="{E659831F-0D9A-4C63-9EBB-8435B85A440F}"/>
          </ac:spMkLst>
        </pc:spChg>
        <pc:grpChg chg="add del">
          <ac:chgData name="Tamjid Ahsan" userId="15c1a18861ae33e8" providerId="LiveId" clId="{0A44D846-AC9E-414C-8521-CBDE78EE71E6}" dt="2021-04-19T13:32:32.847" v="136" actId="26606"/>
          <ac:grpSpMkLst>
            <pc:docMk/>
            <pc:sldMk cId="2244648650" sldId="257"/>
            <ac:grpSpMk id="16" creationId="{93DC754C-7E09-422D-A8BB-AF632E90DFA2}"/>
          </ac:grpSpMkLst>
        </pc:grpChg>
        <pc:grpChg chg="add del">
          <ac:chgData name="Tamjid Ahsan" userId="15c1a18861ae33e8" providerId="LiveId" clId="{0A44D846-AC9E-414C-8521-CBDE78EE71E6}" dt="2021-04-19T13:32:32.847" v="136" actId="26606"/>
          <ac:grpSpMkLst>
            <pc:docMk/>
            <pc:sldMk cId="2244648650" sldId="257"/>
            <ac:grpSpMk id="28" creationId="{3773FAF5-C452-4455-9411-D6AF5EBD4CA9}"/>
          </ac:grpSpMkLst>
        </pc:grpChg>
        <pc:grpChg chg="add del">
          <ac:chgData name="Tamjid Ahsan" userId="15c1a18861ae33e8" providerId="LiveId" clId="{0A44D846-AC9E-414C-8521-CBDE78EE71E6}" dt="2021-04-19T13:32:36.113" v="138" actId="26606"/>
          <ac:grpSpMkLst>
            <pc:docMk/>
            <pc:sldMk cId="2244648650" sldId="257"/>
            <ac:grpSpMk id="37" creationId="{0474DF76-993E-44DE-AFB0-C416182ACECF}"/>
          </ac:grpSpMkLst>
        </pc:grpChg>
        <pc:grpChg chg="add del">
          <ac:chgData name="Tamjid Ahsan" userId="15c1a18861ae33e8" providerId="LiveId" clId="{0A44D846-AC9E-414C-8521-CBDE78EE71E6}" dt="2021-04-19T13:32:41.280" v="142" actId="26606"/>
          <ac:grpSpMkLst>
            <pc:docMk/>
            <pc:sldMk cId="2244648650" sldId="257"/>
            <ac:grpSpMk id="46" creationId="{0474DF76-993E-44DE-AFB0-C416182ACECF}"/>
          </ac:grpSpMkLst>
        </pc:grpChg>
        <pc:grpChg chg="add del">
          <ac:chgData name="Tamjid Ahsan" userId="15c1a18861ae33e8" providerId="LiveId" clId="{0A44D846-AC9E-414C-8521-CBDE78EE71E6}" dt="2021-04-19T13:32:44.675" v="144" actId="26606"/>
          <ac:grpSpMkLst>
            <pc:docMk/>
            <pc:sldMk cId="2244648650" sldId="257"/>
            <ac:grpSpMk id="50" creationId="{5F892E19-92E7-4BB2-8C3F-DBDFE8D9D324}"/>
          </ac:grpSpMkLst>
        </pc:grpChg>
        <pc:grpChg chg="add del">
          <ac:chgData name="Tamjid Ahsan" userId="15c1a18861ae33e8" providerId="LiveId" clId="{0A44D846-AC9E-414C-8521-CBDE78EE71E6}" dt="2021-04-19T13:32:48.236" v="146" actId="26606"/>
          <ac:grpSpMkLst>
            <pc:docMk/>
            <pc:sldMk cId="2244648650" sldId="257"/>
            <ac:grpSpMk id="61" creationId="{E4DF0958-0C87-4C28-9554-2FADC788C2B1}"/>
          </ac:grpSpMkLst>
        </pc:grpChg>
        <pc:grpChg chg="add del">
          <ac:chgData name="Tamjid Ahsan" userId="15c1a18861ae33e8" providerId="LiveId" clId="{0A44D846-AC9E-414C-8521-CBDE78EE71E6}" dt="2021-04-19T13:39:09.531" v="197" actId="26606"/>
          <ac:grpSpMkLst>
            <pc:docMk/>
            <pc:sldMk cId="2244648650" sldId="257"/>
            <ac:grpSpMk id="90" creationId="{28FAF094-D087-493F-8DF9-A486C2D6BBAA}"/>
          </ac:grpSpMkLst>
        </pc:grpChg>
        <pc:grpChg chg="add">
          <ac:chgData name="Tamjid Ahsan" userId="15c1a18861ae33e8" providerId="LiveId" clId="{0A44D846-AC9E-414C-8521-CBDE78EE71E6}" dt="2021-04-19T13:39:11.419" v="202" actId="26606"/>
          <ac:grpSpMkLst>
            <pc:docMk/>
            <pc:sldMk cId="2244648650" sldId="257"/>
            <ac:grpSpMk id="102" creationId="{28FAF094-D087-493F-8DF9-A486C2D6BBAA}"/>
          </ac:grpSpMkLst>
        </pc:grpChg>
        <pc:cxnChg chg="add del">
          <ac:chgData name="Tamjid Ahsan" userId="15c1a18861ae33e8" providerId="LiveId" clId="{0A44D846-AC9E-414C-8521-CBDE78EE71E6}" dt="2021-04-19T13:32:41.280" v="142" actId="26606"/>
          <ac:cxnSpMkLst>
            <pc:docMk/>
            <pc:sldMk cId="2244648650" sldId="257"/>
            <ac:cxnSpMk id="17" creationId="{C49DA8F6-BCC1-4447-B54C-57856834B94B}"/>
          </ac:cxnSpMkLst>
        </pc:cxnChg>
        <pc:cxnChg chg="add del">
          <ac:chgData name="Tamjid Ahsan" userId="15c1a18861ae33e8" providerId="LiveId" clId="{0A44D846-AC9E-414C-8521-CBDE78EE71E6}" dt="2021-04-19T13:32:36.113" v="138" actId="26606"/>
          <ac:cxnSpMkLst>
            <pc:docMk/>
            <pc:sldMk cId="2244648650" sldId="257"/>
            <ac:cxnSpMk id="39" creationId="{C49DA8F6-BCC1-4447-B54C-57856834B94B}"/>
          </ac:cxnSpMkLst>
        </pc:cxnChg>
      </pc:sldChg>
      <pc:sldChg chg="addSp delSp modSp new add del mod setBg">
        <pc:chgData name="Tamjid Ahsan" userId="15c1a18861ae33e8" providerId="LiveId" clId="{0A44D846-AC9E-414C-8521-CBDE78EE71E6}" dt="2021-04-19T22:55:38.062" v="1705" actId="14100"/>
        <pc:sldMkLst>
          <pc:docMk/>
          <pc:sldMk cId="2188133556" sldId="258"/>
        </pc:sldMkLst>
        <pc:spChg chg="mod">
          <ac:chgData name="Tamjid Ahsan" userId="15c1a18861ae33e8" providerId="LiveId" clId="{0A44D846-AC9E-414C-8521-CBDE78EE71E6}" dt="2021-04-19T22:54:46.326" v="1690" actId="26606"/>
          <ac:spMkLst>
            <pc:docMk/>
            <pc:sldMk cId="2188133556" sldId="258"/>
            <ac:spMk id="2" creationId="{DED18220-3ACC-4B2E-B5B2-D65320731F0B}"/>
          </ac:spMkLst>
        </pc:spChg>
        <pc:spChg chg="mod">
          <ac:chgData name="Tamjid Ahsan" userId="15c1a18861ae33e8" providerId="LiveId" clId="{0A44D846-AC9E-414C-8521-CBDE78EE71E6}" dt="2021-04-19T22:55:38.062" v="1705" actId="14100"/>
          <ac:spMkLst>
            <pc:docMk/>
            <pc:sldMk cId="2188133556" sldId="258"/>
            <ac:spMk id="3" creationId="{3C97CB84-F954-41C9-95A8-20667CC290C5}"/>
          </ac:spMkLst>
        </pc:spChg>
        <pc:spChg chg="add del">
          <ac:chgData name="Tamjid Ahsan" userId="15c1a18861ae33e8" providerId="LiveId" clId="{0A44D846-AC9E-414C-8521-CBDE78EE71E6}" dt="2021-04-19T13:32:59.395" v="149" actId="26606"/>
          <ac:spMkLst>
            <pc:docMk/>
            <pc:sldMk cId="2188133556" sldId="258"/>
            <ac:spMk id="8" creationId="{E777E57D-6A88-4B5B-A068-2BA7FF4E8CCA}"/>
          </ac:spMkLst>
        </pc:spChg>
        <pc:spChg chg="add del">
          <ac:chgData name="Tamjid Ahsan" userId="15c1a18861ae33e8" providerId="LiveId" clId="{0A44D846-AC9E-414C-8521-CBDE78EE71E6}" dt="2021-04-19T13:32:59.395" v="149" actId="26606"/>
          <ac:spMkLst>
            <pc:docMk/>
            <pc:sldMk cId="2188133556" sldId="258"/>
            <ac:spMk id="10" creationId="{F7117410-A2A4-4085-9ADC-46744551DBDE}"/>
          </ac:spMkLst>
        </pc:spChg>
        <pc:spChg chg="add del">
          <ac:chgData name="Tamjid Ahsan" userId="15c1a18861ae33e8" providerId="LiveId" clId="{0A44D846-AC9E-414C-8521-CBDE78EE71E6}" dt="2021-04-19T13:32:59.395" v="149" actId="26606"/>
          <ac:spMkLst>
            <pc:docMk/>
            <pc:sldMk cId="2188133556" sldId="258"/>
            <ac:spMk id="12" creationId="{99F74EB5-E547-4FB4-95F5-BCC788F3C4A0}"/>
          </ac:spMkLst>
        </pc:spChg>
        <pc:spChg chg="add del">
          <ac:chgData name="Tamjid Ahsan" userId="15c1a18861ae33e8" providerId="LiveId" clId="{0A44D846-AC9E-414C-8521-CBDE78EE71E6}" dt="2021-04-19T13:33:01.483" v="151" actId="26606"/>
          <ac:spMkLst>
            <pc:docMk/>
            <pc:sldMk cId="2188133556" sldId="258"/>
            <ac:spMk id="14" creationId="{D3F51FEB-38FB-4F6C-9F7B-2F2AFAB65463}"/>
          </ac:spMkLst>
        </pc:spChg>
        <pc:spChg chg="add del">
          <ac:chgData name="Tamjid Ahsan" userId="15c1a18861ae33e8" providerId="LiveId" clId="{0A44D846-AC9E-414C-8521-CBDE78EE71E6}" dt="2021-04-19T13:33:01.483" v="151" actId="26606"/>
          <ac:spMkLst>
            <pc:docMk/>
            <pc:sldMk cId="2188133556" sldId="258"/>
            <ac:spMk id="15" creationId="{2B566528-1B12-4246-9431-5C2D7D081168}"/>
          </ac:spMkLst>
        </pc:spChg>
        <pc:spChg chg="add del">
          <ac:chgData name="Tamjid Ahsan" userId="15c1a18861ae33e8" providerId="LiveId" clId="{0A44D846-AC9E-414C-8521-CBDE78EE71E6}" dt="2021-04-19T13:33:01.483" v="151" actId="26606"/>
          <ac:spMkLst>
            <pc:docMk/>
            <pc:sldMk cId="2188133556" sldId="258"/>
            <ac:spMk id="16" creationId="{1E547BA6-BAE0-43BB-A7CA-60F69CE252F0}"/>
          </ac:spMkLst>
        </pc:spChg>
        <pc:spChg chg="add del">
          <ac:chgData name="Tamjid Ahsan" userId="15c1a18861ae33e8" providerId="LiveId" clId="{0A44D846-AC9E-414C-8521-CBDE78EE71E6}" dt="2021-04-19T13:33:01.483" v="151" actId="26606"/>
          <ac:spMkLst>
            <pc:docMk/>
            <pc:sldMk cId="2188133556" sldId="258"/>
            <ac:spMk id="17" creationId="{2E80C965-DB6D-4F81-9E9E-B027384D0BD6}"/>
          </ac:spMkLst>
        </pc:spChg>
        <pc:spChg chg="add del">
          <ac:chgData name="Tamjid Ahsan" userId="15c1a18861ae33e8" providerId="LiveId" clId="{0A44D846-AC9E-414C-8521-CBDE78EE71E6}" dt="2021-04-19T13:33:01.483" v="151" actId="26606"/>
          <ac:spMkLst>
            <pc:docMk/>
            <pc:sldMk cId="2188133556" sldId="258"/>
            <ac:spMk id="18" creationId="{A580F890-B085-4E95-96AA-55AEBEC5CE6E}"/>
          </ac:spMkLst>
        </pc:spChg>
        <pc:spChg chg="add del">
          <ac:chgData name="Tamjid Ahsan" userId="15c1a18861ae33e8" providerId="LiveId" clId="{0A44D846-AC9E-414C-8521-CBDE78EE71E6}" dt="2021-04-19T13:33:07.198" v="153" actId="26606"/>
          <ac:spMkLst>
            <pc:docMk/>
            <pc:sldMk cId="2188133556" sldId="258"/>
            <ac:spMk id="20" creationId="{2029D5AD-8348-4446-B191-6A9B6FE03F21}"/>
          </ac:spMkLst>
        </pc:spChg>
        <pc:spChg chg="add del">
          <ac:chgData name="Tamjid Ahsan" userId="15c1a18861ae33e8" providerId="LiveId" clId="{0A44D846-AC9E-414C-8521-CBDE78EE71E6}" dt="2021-04-19T13:33:07.198" v="153" actId="26606"/>
          <ac:spMkLst>
            <pc:docMk/>
            <pc:sldMk cId="2188133556" sldId="258"/>
            <ac:spMk id="21" creationId="{A3F395A2-2B64-4749-BD93-2F159C7E1FB5}"/>
          </ac:spMkLst>
        </pc:spChg>
        <pc:spChg chg="add del">
          <ac:chgData name="Tamjid Ahsan" userId="15c1a18861ae33e8" providerId="LiveId" clId="{0A44D846-AC9E-414C-8521-CBDE78EE71E6}" dt="2021-04-19T13:33:07.198" v="153" actId="26606"/>
          <ac:spMkLst>
            <pc:docMk/>
            <pc:sldMk cId="2188133556" sldId="258"/>
            <ac:spMk id="22" creationId="{5CF0135B-EAB8-4CA0-896C-2D897ECD28BC}"/>
          </ac:spMkLst>
        </pc:spChg>
        <pc:spChg chg="add del">
          <ac:chgData name="Tamjid Ahsan" userId="15c1a18861ae33e8" providerId="LiveId" clId="{0A44D846-AC9E-414C-8521-CBDE78EE71E6}" dt="2021-04-19T13:33:07.198" v="153" actId="26606"/>
          <ac:spMkLst>
            <pc:docMk/>
            <pc:sldMk cId="2188133556" sldId="258"/>
            <ac:spMk id="23" creationId="{92C3387C-D24F-4737-8A37-1DC5CFF09CFA}"/>
          </ac:spMkLst>
        </pc:spChg>
        <pc:spChg chg="add del">
          <ac:chgData name="Tamjid Ahsan" userId="15c1a18861ae33e8" providerId="LiveId" clId="{0A44D846-AC9E-414C-8521-CBDE78EE71E6}" dt="2021-04-19T13:33:09.571" v="155" actId="26606"/>
          <ac:spMkLst>
            <pc:docMk/>
            <pc:sldMk cId="2188133556" sldId="258"/>
            <ac:spMk id="25" creationId="{E777E57D-6A88-4B5B-A068-2BA7FF4E8CCA}"/>
          </ac:spMkLst>
        </pc:spChg>
        <pc:spChg chg="add del">
          <ac:chgData name="Tamjid Ahsan" userId="15c1a18861ae33e8" providerId="LiveId" clId="{0A44D846-AC9E-414C-8521-CBDE78EE71E6}" dt="2021-04-19T13:33:09.571" v="155" actId="26606"/>
          <ac:spMkLst>
            <pc:docMk/>
            <pc:sldMk cId="2188133556" sldId="258"/>
            <ac:spMk id="26" creationId="{F7117410-A2A4-4085-9ADC-46744551DBDE}"/>
          </ac:spMkLst>
        </pc:spChg>
        <pc:spChg chg="add del">
          <ac:chgData name="Tamjid Ahsan" userId="15c1a18861ae33e8" providerId="LiveId" clId="{0A44D846-AC9E-414C-8521-CBDE78EE71E6}" dt="2021-04-19T13:33:09.571" v="155" actId="26606"/>
          <ac:spMkLst>
            <pc:docMk/>
            <pc:sldMk cId="2188133556" sldId="258"/>
            <ac:spMk id="27" creationId="{99F74EB5-E547-4FB4-95F5-BCC788F3C4A0}"/>
          </ac:spMkLst>
        </pc:spChg>
        <pc:spChg chg="add del">
          <ac:chgData name="Tamjid Ahsan" userId="15c1a18861ae33e8" providerId="LiveId" clId="{0A44D846-AC9E-414C-8521-CBDE78EE71E6}" dt="2021-04-19T13:33:10.715" v="157" actId="26606"/>
          <ac:spMkLst>
            <pc:docMk/>
            <pc:sldMk cId="2188133556" sldId="258"/>
            <ac:spMk id="29" creationId="{2B566528-1B12-4246-9431-5C2D7D081168}"/>
          </ac:spMkLst>
        </pc:spChg>
        <pc:spChg chg="add del">
          <ac:chgData name="Tamjid Ahsan" userId="15c1a18861ae33e8" providerId="LiveId" clId="{0A44D846-AC9E-414C-8521-CBDE78EE71E6}" dt="2021-04-19T13:33:10.715" v="157" actId="26606"/>
          <ac:spMkLst>
            <pc:docMk/>
            <pc:sldMk cId="2188133556" sldId="258"/>
            <ac:spMk id="30" creationId="{2E80C965-DB6D-4F81-9E9E-B027384D0BD6}"/>
          </ac:spMkLst>
        </pc:spChg>
        <pc:spChg chg="add del">
          <ac:chgData name="Tamjid Ahsan" userId="15c1a18861ae33e8" providerId="LiveId" clId="{0A44D846-AC9E-414C-8521-CBDE78EE71E6}" dt="2021-04-19T13:33:10.715" v="157" actId="26606"/>
          <ac:spMkLst>
            <pc:docMk/>
            <pc:sldMk cId="2188133556" sldId="258"/>
            <ac:spMk id="31" creationId="{A580F890-B085-4E95-96AA-55AEBEC5CE6E}"/>
          </ac:spMkLst>
        </pc:spChg>
        <pc:spChg chg="add del">
          <ac:chgData name="Tamjid Ahsan" userId="15c1a18861ae33e8" providerId="LiveId" clId="{0A44D846-AC9E-414C-8521-CBDE78EE71E6}" dt="2021-04-19T13:33:10.715" v="157" actId="26606"/>
          <ac:spMkLst>
            <pc:docMk/>
            <pc:sldMk cId="2188133556" sldId="258"/>
            <ac:spMk id="32" creationId="{D3F51FEB-38FB-4F6C-9F7B-2F2AFAB65463}"/>
          </ac:spMkLst>
        </pc:spChg>
        <pc:spChg chg="add del">
          <ac:chgData name="Tamjid Ahsan" userId="15c1a18861ae33e8" providerId="LiveId" clId="{0A44D846-AC9E-414C-8521-CBDE78EE71E6}" dt="2021-04-19T13:33:10.715" v="157" actId="26606"/>
          <ac:spMkLst>
            <pc:docMk/>
            <pc:sldMk cId="2188133556" sldId="258"/>
            <ac:spMk id="33" creationId="{1E547BA6-BAE0-43BB-A7CA-60F69CE252F0}"/>
          </ac:spMkLst>
        </pc:spChg>
        <pc:spChg chg="add del">
          <ac:chgData name="Tamjid Ahsan" userId="15c1a18861ae33e8" providerId="LiveId" clId="{0A44D846-AC9E-414C-8521-CBDE78EE71E6}" dt="2021-04-19T13:33:11.895" v="159" actId="26606"/>
          <ac:spMkLst>
            <pc:docMk/>
            <pc:sldMk cId="2188133556" sldId="258"/>
            <ac:spMk id="35" creationId="{2029D5AD-8348-4446-B191-6A9B6FE03F21}"/>
          </ac:spMkLst>
        </pc:spChg>
        <pc:spChg chg="add del">
          <ac:chgData name="Tamjid Ahsan" userId="15c1a18861ae33e8" providerId="LiveId" clId="{0A44D846-AC9E-414C-8521-CBDE78EE71E6}" dt="2021-04-19T13:33:11.895" v="159" actId="26606"/>
          <ac:spMkLst>
            <pc:docMk/>
            <pc:sldMk cId="2188133556" sldId="258"/>
            <ac:spMk id="36" creationId="{A3F395A2-2B64-4749-BD93-2F159C7E1FB5}"/>
          </ac:spMkLst>
        </pc:spChg>
        <pc:spChg chg="add del">
          <ac:chgData name="Tamjid Ahsan" userId="15c1a18861ae33e8" providerId="LiveId" clId="{0A44D846-AC9E-414C-8521-CBDE78EE71E6}" dt="2021-04-19T13:33:11.895" v="159" actId="26606"/>
          <ac:spMkLst>
            <pc:docMk/>
            <pc:sldMk cId="2188133556" sldId="258"/>
            <ac:spMk id="37" creationId="{5CF0135B-EAB8-4CA0-896C-2D897ECD28BC}"/>
          </ac:spMkLst>
        </pc:spChg>
        <pc:spChg chg="add del">
          <ac:chgData name="Tamjid Ahsan" userId="15c1a18861ae33e8" providerId="LiveId" clId="{0A44D846-AC9E-414C-8521-CBDE78EE71E6}" dt="2021-04-19T13:33:11.895" v="159" actId="26606"/>
          <ac:spMkLst>
            <pc:docMk/>
            <pc:sldMk cId="2188133556" sldId="258"/>
            <ac:spMk id="38" creationId="{92C3387C-D24F-4737-8A37-1DC5CFF09CFA}"/>
          </ac:spMkLst>
        </pc:spChg>
        <pc:spChg chg="add del">
          <ac:chgData name="Tamjid Ahsan" userId="15c1a18861ae33e8" providerId="LiveId" clId="{0A44D846-AC9E-414C-8521-CBDE78EE71E6}" dt="2021-04-19T13:40:15.540" v="219" actId="26606"/>
          <ac:spMkLst>
            <pc:docMk/>
            <pc:sldMk cId="2188133556" sldId="258"/>
            <ac:spMk id="40" creationId="{DAF1966E-FD40-4A4A-B61B-C4DF7FA05F06}"/>
          </ac:spMkLst>
        </pc:spChg>
        <pc:spChg chg="add del">
          <ac:chgData name="Tamjid Ahsan" userId="15c1a18861ae33e8" providerId="LiveId" clId="{0A44D846-AC9E-414C-8521-CBDE78EE71E6}" dt="2021-04-19T13:40:15.540" v="219" actId="26606"/>
          <ac:spMkLst>
            <pc:docMk/>
            <pc:sldMk cId="2188133556" sldId="258"/>
            <ac:spMk id="41" creationId="{047BFA19-D45E-416B-A404-7AF2F3F27017}"/>
          </ac:spMkLst>
        </pc:spChg>
        <pc:spChg chg="add del">
          <ac:chgData name="Tamjid Ahsan" userId="15c1a18861ae33e8" providerId="LiveId" clId="{0A44D846-AC9E-414C-8521-CBDE78EE71E6}" dt="2021-04-19T13:40:15.540" v="219" actId="26606"/>
          <ac:spMkLst>
            <pc:docMk/>
            <pc:sldMk cId="2188133556" sldId="258"/>
            <ac:spMk id="42" creationId="{8E0105E7-23DB-4CF2-8258-FF47C7620F6E}"/>
          </ac:spMkLst>
        </pc:spChg>
        <pc:spChg chg="add del">
          <ac:chgData name="Tamjid Ahsan" userId="15c1a18861ae33e8" providerId="LiveId" clId="{0A44D846-AC9E-414C-8521-CBDE78EE71E6}" dt="2021-04-19T13:40:15.540" v="219" actId="26606"/>
          <ac:spMkLst>
            <pc:docMk/>
            <pc:sldMk cId="2188133556" sldId="258"/>
            <ac:spMk id="43" creationId="{074B4F7D-14B2-478B-8BF5-01E4E0C5D263}"/>
          </ac:spMkLst>
        </pc:spChg>
        <pc:spChg chg="add del">
          <ac:chgData name="Tamjid Ahsan" userId="15c1a18861ae33e8" providerId="LiveId" clId="{0A44D846-AC9E-414C-8521-CBDE78EE71E6}" dt="2021-04-19T13:42:40.098" v="240" actId="26606"/>
          <ac:spMkLst>
            <pc:docMk/>
            <pc:sldMk cId="2188133556" sldId="258"/>
            <ac:spMk id="48" creationId="{DBF61EA3-B236-439E-9C0B-340980D56BEE}"/>
          </ac:spMkLst>
        </pc:spChg>
        <pc:spChg chg="add del">
          <ac:chgData name="Tamjid Ahsan" userId="15c1a18861ae33e8" providerId="LiveId" clId="{0A44D846-AC9E-414C-8521-CBDE78EE71E6}" dt="2021-04-19T13:42:40.098" v="240" actId="26606"/>
          <ac:spMkLst>
            <pc:docMk/>
            <pc:sldMk cId="2188133556" sldId="258"/>
            <ac:spMk id="54" creationId="{E659831F-0D9A-4C63-9EBB-8435B85A440F}"/>
          </ac:spMkLst>
        </pc:spChg>
        <pc:spChg chg="add del">
          <ac:chgData name="Tamjid Ahsan" userId="15c1a18861ae33e8" providerId="LiveId" clId="{0A44D846-AC9E-414C-8521-CBDE78EE71E6}" dt="2021-04-19T22:54:46.326" v="1690" actId="26606"/>
          <ac:spMkLst>
            <pc:docMk/>
            <pc:sldMk cId="2188133556" sldId="258"/>
            <ac:spMk id="59" creationId="{8B9AA7C6-5E5A-498E-A6DF-A943376E09BC}"/>
          </ac:spMkLst>
        </pc:spChg>
        <pc:spChg chg="add del">
          <ac:chgData name="Tamjid Ahsan" userId="15c1a18861ae33e8" providerId="LiveId" clId="{0A44D846-AC9E-414C-8521-CBDE78EE71E6}" dt="2021-04-19T22:54:46.326" v="1690" actId="26606"/>
          <ac:spMkLst>
            <pc:docMk/>
            <pc:sldMk cId="2188133556" sldId="258"/>
            <ac:spMk id="65" creationId="{81E140AE-0ABF-47C8-BF32-7D2F0CF2BA44}"/>
          </ac:spMkLst>
        </pc:spChg>
        <pc:spChg chg="add del">
          <ac:chgData name="Tamjid Ahsan" userId="15c1a18861ae33e8" providerId="LiveId" clId="{0A44D846-AC9E-414C-8521-CBDE78EE71E6}" dt="2021-04-19T22:54:46.326" v="1690" actId="26606"/>
          <ac:spMkLst>
            <pc:docMk/>
            <pc:sldMk cId="2188133556" sldId="258"/>
            <ac:spMk id="67" creationId="{CBC4F608-B4B8-48C3-9572-C0F061B1CD99}"/>
          </ac:spMkLst>
        </pc:spChg>
        <pc:spChg chg="add">
          <ac:chgData name="Tamjid Ahsan" userId="15c1a18861ae33e8" providerId="LiveId" clId="{0A44D846-AC9E-414C-8521-CBDE78EE71E6}" dt="2021-04-19T22:54:46.326" v="1690" actId="26606"/>
          <ac:spMkLst>
            <pc:docMk/>
            <pc:sldMk cId="2188133556" sldId="258"/>
            <ac:spMk id="72" creationId="{A7AE9375-4664-4DB2-922D-2782A6E439AC}"/>
          </ac:spMkLst>
        </pc:spChg>
        <pc:spChg chg="add">
          <ac:chgData name="Tamjid Ahsan" userId="15c1a18861ae33e8" providerId="LiveId" clId="{0A44D846-AC9E-414C-8521-CBDE78EE71E6}" dt="2021-04-19T22:54:46.326" v="1690" actId="26606"/>
          <ac:spMkLst>
            <pc:docMk/>
            <pc:sldMk cId="2188133556" sldId="258"/>
            <ac:spMk id="74" creationId="{C2C57604-0CFD-4023-B9BD-107166A25317}"/>
          </ac:spMkLst>
        </pc:spChg>
        <pc:grpChg chg="add del">
          <ac:chgData name="Tamjid Ahsan" userId="15c1a18861ae33e8" providerId="LiveId" clId="{0A44D846-AC9E-414C-8521-CBDE78EE71E6}" dt="2021-04-19T13:42:40.098" v="240" actId="26606"/>
          <ac:grpSpMkLst>
            <pc:docMk/>
            <pc:sldMk cId="2188133556" sldId="258"/>
            <ac:grpSpMk id="50" creationId="{28FAF094-D087-493F-8DF9-A486C2D6BBAA}"/>
          </ac:grpSpMkLst>
        </pc:grpChg>
        <pc:grpChg chg="add del">
          <ac:chgData name="Tamjid Ahsan" userId="15c1a18861ae33e8" providerId="LiveId" clId="{0A44D846-AC9E-414C-8521-CBDE78EE71E6}" dt="2021-04-19T22:54:46.326" v="1690" actId="26606"/>
          <ac:grpSpMkLst>
            <pc:docMk/>
            <pc:sldMk cId="2188133556" sldId="258"/>
            <ac:grpSpMk id="61" creationId="{83EAB11A-76F7-48F4-9B4F-5BFDF4BF9670}"/>
          </ac:grpSpMkLst>
        </pc:grpChg>
        <pc:graphicFrameChg chg="modGraphic">
          <ac:chgData name="Tamjid Ahsan" userId="15c1a18861ae33e8" providerId="LiveId" clId="{0A44D846-AC9E-414C-8521-CBDE78EE71E6}" dt="2021-04-19T13:26:31.389" v="95" actId="14734"/>
          <ac:graphicFrameMkLst>
            <pc:docMk/>
            <pc:sldMk cId="2188133556" sldId="258"/>
            <ac:graphicFrameMk id="5" creationId="{36EF7637-6CDF-4032-AB34-34DF87F826A9}"/>
          </ac:graphicFrameMkLst>
        </pc:graphicFrameChg>
      </pc:sldChg>
      <pc:sldChg chg="addSp delSp modSp add mod ord modAnim">
        <pc:chgData name="Tamjid Ahsan" userId="15c1a18861ae33e8" providerId="LiveId" clId="{0A44D846-AC9E-414C-8521-CBDE78EE71E6}" dt="2021-04-20T00:56:55.439" v="2591"/>
        <pc:sldMkLst>
          <pc:docMk/>
          <pc:sldMk cId="3266139836" sldId="259"/>
        </pc:sldMkLst>
        <pc:spChg chg="mod">
          <ac:chgData name="Tamjid Ahsan" userId="15c1a18861ae33e8" providerId="LiveId" clId="{0A44D846-AC9E-414C-8521-CBDE78EE71E6}" dt="2021-04-19T14:35:45.148" v="783" actId="1076"/>
          <ac:spMkLst>
            <pc:docMk/>
            <pc:sldMk cId="3266139836" sldId="259"/>
            <ac:spMk id="2" creationId="{764913A5-D75C-45D8-A10A-7A580B389CAF}"/>
          </ac:spMkLst>
        </pc:spChg>
        <pc:spChg chg="mod">
          <ac:chgData name="Tamjid Ahsan" userId="15c1a18861ae33e8" providerId="LiveId" clId="{0A44D846-AC9E-414C-8521-CBDE78EE71E6}" dt="2021-04-20T00:56:48.029" v="2589" actId="20577"/>
          <ac:spMkLst>
            <pc:docMk/>
            <pc:sldMk cId="3266139836" sldId="259"/>
            <ac:spMk id="3" creationId="{9523EE05-0522-480B-B61A-899968A3502E}"/>
          </ac:spMkLst>
        </pc:spChg>
        <pc:spChg chg="add del">
          <ac:chgData name="Tamjid Ahsan" userId="15c1a18861ae33e8" providerId="LiveId" clId="{0A44D846-AC9E-414C-8521-CBDE78EE71E6}" dt="2021-04-19T13:40:40.953" v="221" actId="26606"/>
          <ac:spMkLst>
            <pc:docMk/>
            <pc:sldMk cId="3266139836" sldId="259"/>
            <ac:spMk id="8" creationId="{3AD318CC-E2A8-4E27-9548-A047A78999B1}"/>
          </ac:spMkLst>
        </pc:spChg>
        <pc:spChg chg="add del">
          <ac:chgData name="Tamjid Ahsan" userId="15c1a18861ae33e8" providerId="LiveId" clId="{0A44D846-AC9E-414C-8521-CBDE78EE71E6}" dt="2021-04-19T13:40:40.953" v="221" actId="26606"/>
          <ac:spMkLst>
            <pc:docMk/>
            <pc:sldMk cId="3266139836" sldId="259"/>
            <ac:spMk id="14" creationId="{2C1BBA94-3F40-40AA-8BB9-E69E25E537C1}"/>
          </ac:spMkLst>
        </pc:spChg>
        <pc:spChg chg="add">
          <ac:chgData name="Tamjid Ahsan" userId="15c1a18861ae33e8" providerId="LiveId" clId="{0A44D846-AC9E-414C-8521-CBDE78EE71E6}" dt="2021-04-19T13:40:40.960" v="222" actId="26606"/>
          <ac:spMkLst>
            <pc:docMk/>
            <pc:sldMk cId="3266139836" sldId="259"/>
            <ac:spMk id="16" creationId="{CBC4F608-B4B8-48C3-9572-C0F061B1CD99}"/>
          </ac:spMkLst>
        </pc:spChg>
        <pc:spChg chg="add">
          <ac:chgData name="Tamjid Ahsan" userId="15c1a18861ae33e8" providerId="LiveId" clId="{0A44D846-AC9E-414C-8521-CBDE78EE71E6}" dt="2021-04-19T13:40:40.960" v="222" actId="26606"/>
          <ac:spMkLst>
            <pc:docMk/>
            <pc:sldMk cId="3266139836" sldId="259"/>
            <ac:spMk id="17" creationId="{8B9AA7C6-5E5A-498E-A6DF-A943376E09BC}"/>
          </ac:spMkLst>
        </pc:spChg>
        <pc:spChg chg="add">
          <ac:chgData name="Tamjid Ahsan" userId="15c1a18861ae33e8" providerId="LiveId" clId="{0A44D846-AC9E-414C-8521-CBDE78EE71E6}" dt="2021-04-19T13:40:40.960" v="222" actId="26606"/>
          <ac:spMkLst>
            <pc:docMk/>
            <pc:sldMk cId="3266139836" sldId="259"/>
            <ac:spMk id="20" creationId="{81E140AE-0ABF-47C8-BF32-7D2F0CF2BA44}"/>
          </ac:spMkLst>
        </pc:spChg>
        <pc:grpChg chg="add del">
          <ac:chgData name="Tamjid Ahsan" userId="15c1a18861ae33e8" providerId="LiveId" clId="{0A44D846-AC9E-414C-8521-CBDE78EE71E6}" dt="2021-04-19T13:40:40.953" v="221" actId="26606"/>
          <ac:grpSpMkLst>
            <pc:docMk/>
            <pc:sldMk cId="3266139836" sldId="259"/>
            <ac:grpSpMk id="10" creationId="{B14B560F-9DD7-4302-A60B-EBD3EF59B073}"/>
          </ac:grpSpMkLst>
        </pc:grpChg>
        <pc:grpChg chg="add">
          <ac:chgData name="Tamjid Ahsan" userId="15c1a18861ae33e8" providerId="LiveId" clId="{0A44D846-AC9E-414C-8521-CBDE78EE71E6}" dt="2021-04-19T13:40:40.960" v="222" actId="26606"/>
          <ac:grpSpMkLst>
            <pc:docMk/>
            <pc:sldMk cId="3266139836" sldId="259"/>
            <ac:grpSpMk id="18" creationId="{83EAB11A-76F7-48F4-9B4F-5BFDF4BF9670}"/>
          </ac:grpSpMkLst>
        </pc:grpChg>
        <pc:picChg chg="add mod">
          <ac:chgData name="Tamjid Ahsan" userId="15c1a18861ae33e8" providerId="LiveId" clId="{0A44D846-AC9E-414C-8521-CBDE78EE71E6}" dt="2021-04-19T14:38:40.145" v="878" actId="1076"/>
          <ac:picMkLst>
            <pc:docMk/>
            <pc:sldMk cId="3266139836" sldId="259"/>
            <ac:picMk id="10" creationId="{9FD9CE06-D5DC-405D-9F04-4F7F0BEA3A0D}"/>
          </ac:picMkLst>
        </pc:picChg>
        <pc:cxnChg chg="add mod">
          <ac:chgData name="Tamjid Ahsan" userId="15c1a18861ae33e8" providerId="LiveId" clId="{0A44D846-AC9E-414C-8521-CBDE78EE71E6}" dt="2021-04-19T14:39:03.379" v="879" actId="1076"/>
          <ac:cxnSpMkLst>
            <pc:docMk/>
            <pc:sldMk cId="3266139836" sldId="259"/>
            <ac:cxnSpMk id="11" creationId="{A841A1A0-F756-4D03-B626-669EF6CE207A}"/>
          </ac:cxnSpMkLst>
        </pc:cxnChg>
        <pc:cxnChg chg="add mod">
          <ac:chgData name="Tamjid Ahsan" userId="15c1a18861ae33e8" providerId="LiveId" clId="{0A44D846-AC9E-414C-8521-CBDE78EE71E6}" dt="2021-04-19T14:39:17.108" v="882" actId="1076"/>
          <ac:cxnSpMkLst>
            <pc:docMk/>
            <pc:sldMk cId="3266139836" sldId="259"/>
            <ac:cxnSpMk id="13" creationId="{33EF5B9F-DF13-48FC-AFEB-6BDEE58A16D6}"/>
          </ac:cxnSpMkLst>
        </pc:cxnChg>
      </pc:sldChg>
      <pc:sldChg chg="addSp delSp modSp new add del mod setBg">
        <pc:chgData name="Tamjid Ahsan" userId="15c1a18861ae33e8" providerId="LiveId" clId="{0A44D846-AC9E-414C-8521-CBDE78EE71E6}" dt="2021-04-19T21:57:58.032" v="1031" actId="2696"/>
        <pc:sldMkLst>
          <pc:docMk/>
          <pc:sldMk cId="1818038245" sldId="260"/>
        </pc:sldMkLst>
        <pc:spChg chg="mod">
          <ac:chgData name="Tamjid Ahsan" userId="15c1a18861ae33e8" providerId="LiveId" clId="{0A44D846-AC9E-414C-8521-CBDE78EE71E6}" dt="2021-04-19T14:11:39.618" v="656" actId="26606"/>
          <ac:spMkLst>
            <pc:docMk/>
            <pc:sldMk cId="1818038245" sldId="260"/>
            <ac:spMk id="2" creationId="{80DA4C18-7DB3-4B8A-8B75-52B86541C70B}"/>
          </ac:spMkLst>
        </pc:spChg>
        <pc:spChg chg="mod">
          <ac:chgData name="Tamjid Ahsan" userId="15c1a18861ae33e8" providerId="LiveId" clId="{0A44D846-AC9E-414C-8521-CBDE78EE71E6}" dt="2021-04-19T14:11:39.618" v="656" actId="26606"/>
          <ac:spMkLst>
            <pc:docMk/>
            <pc:sldMk cId="1818038245" sldId="260"/>
            <ac:spMk id="3" creationId="{A01E9030-9B52-4877-BEC8-D163A1E38B20}"/>
          </ac:spMkLst>
        </pc:spChg>
        <pc:spChg chg="add del">
          <ac:chgData name="Tamjid Ahsan" userId="15c1a18861ae33e8" providerId="LiveId" clId="{0A44D846-AC9E-414C-8521-CBDE78EE71E6}" dt="2021-04-19T14:11:39.618" v="656" actId="26606"/>
          <ac:spMkLst>
            <pc:docMk/>
            <pc:sldMk cId="1818038245" sldId="260"/>
            <ac:spMk id="10" creationId="{8ED08A1D-4632-47AB-8832-C17BA008697E}"/>
          </ac:spMkLst>
        </pc:spChg>
        <pc:spChg chg="add del">
          <ac:chgData name="Tamjid Ahsan" userId="15c1a18861ae33e8" providerId="LiveId" clId="{0A44D846-AC9E-414C-8521-CBDE78EE71E6}" dt="2021-04-19T14:11:23.658" v="652" actId="26606"/>
          <ac:spMkLst>
            <pc:docMk/>
            <pc:sldMk cId="1818038245" sldId="260"/>
            <ac:spMk id="19" creationId="{385E1BDC-A9B0-4A87-82E3-F3187F69A802}"/>
          </ac:spMkLst>
        </pc:spChg>
        <pc:spChg chg="add del">
          <ac:chgData name="Tamjid Ahsan" userId="15c1a18861ae33e8" providerId="LiveId" clId="{0A44D846-AC9E-414C-8521-CBDE78EE71E6}" dt="2021-04-19T14:11:23.658" v="652" actId="26606"/>
          <ac:spMkLst>
            <pc:docMk/>
            <pc:sldMk cId="1818038245" sldId="260"/>
            <ac:spMk id="21" creationId="{0990C621-3B8B-4820-8328-D47EF7CE823C}"/>
          </ac:spMkLst>
        </pc:spChg>
        <pc:spChg chg="add del">
          <ac:chgData name="Tamjid Ahsan" userId="15c1a18861ae33e8" providerId="LiveId" clId="{0A44D846-AC9E-414C-8521-CBDE78EE71E6}" dt="2021-04-19T14:11:23.658" v="652" actId="26606"/>
          <ac:spMkLst>
            <pc:docMk/>
            <pc:sldMk cId="1818038245" sldId="260"/>
            <ac:spMk id="23" creationId="{C1A2385B-1D2A-4E17-84FA-6CB7F0AAE473}"/>
          </ac:spMkLst>
        </pc:spChg>
        <pc:spChg chg="add del">
          <ac:chgData name="Tamjid Ahsan" userId="15c1a18861ae33e8" providerId="LiveId" clId="{0A44D846-AC9E-414C-8521-CBDE78EE71E6}" dt="2021-04-19T14:11:23.658" v="652" actId="26606"/>
          <ac:spMkLst>
            <pc:docMk/>
            <pc:sldMk cId="1818038245" sldId="260"/>
            <ac:spMk id="25" creationId="{5E791F2F-79DB-4CC0-9FA1-001E3E91E8B7}"/>
          </ac:spMkLst>
        </pc:spChg>
        <pc:spChg chg="add del">
          <ac:chgData name="Tamjid Ahsan" userId="15c1a18861ae33e8" providerId="LiveId" clId="{0A44D846-AC9E-414C-8521-CBDE78EE71E6}" dt="2021-04-19T14:11:32.238" v="654" actId="26606"/>
          <ac:spMkLst>
            <pc:docMk/>
            <pc:sldMk cId="1818038245" sldId="260"/>
            <ac:spMk id="30" creationId="{E2D3D3F2-ABBB-4453-B1C5-1BEBF7E4DD56}"/>
          </ac:spMkLst>
        </pc:spChg>
        <pc:spChg chg="add del">
          <ac:chgData name="Tamjid Ahsan" userId="15c1a18861ae33e8" providerId="LiveId" clId="{0A44D846-AC9E-414C-8521-CBDE78EE71E6}" dt="2021-04-19T14:11:32.238" v="654" actId="26606"/>
          <ac:spMkLst>
            <pc:docMk/>
            <pc:sldMk cId="1818038245" sldId="260"/>
            <ac:spMk id="31" creationId="{8161EA6B-09CA-445B-AB0D-8DF76FA92DEF}"/>
          </ac:spMkLst>
        </pc:spChg>
        <pc:spChg chg="add del">
          <ac:chgData name="Tamjid Ahsan" userId="15c1a18861ae33e8" providerId="LiveId" clId="{0A44D846-AC9E-414C-8521-CBDE78EE71E6}" dt="2021-04-19T14:11:32.238" v="654" actId="26606"/>
          <ac:spMkLst>
            <pc:docMk/>
            <pc:sldMk cId="1818038245" sldId="260"/>
            <ac:spMk id="32" creationId="{D7A453D2-15D8-4403-815F-291FA16340D9}"/>
          </ac:spMkLst>
        </pc:spChg>
        <pc:spChg chg="add del">
          <ac:chgData name="Tamjid Ahsan" userId="15c1a18861ae33e8" providerId="LiveId" clId="{0A44D846-AC9E-414C-8521-CBDE78EE71E6}" dt="2021-04-19T14:11:32.238" v="654" actId="26606"/>
          <ac:spMkLst>
            <pc:docMk/>
            <pc:sldMk cId="1818038245" sldId="260"/>
            <ac:spMk id="33" creationId="{B8114C98-A349-4111-A123-E8EAB86ABE30}"/>
          </ac:spMkLst>
        </pc:spChg>
        <pc:spChg chg="add del">
          <ac:chgData name="Tamjid Ahsan" userId="15c1a18861ae33e8" providerId="LiveId" clId="{0A44D846-AC9E-414C-8521-CBDE78EE71E6}" dt="2021-04-19T14:11:39.618" v="656" actId="26606"/>
          <ac:spMkLst>
            <pc:docMk/>
            <pc:sldMk cId="1818038245" sldId="260"/>
            <ac:spMk id="53" creationId="{0D7B6173-1D58-48E2-83CF-37350F315F75}"/>
          </ac:spMkLst>
        </pc:spChg>
        <pc:spChg chg="add del">
          <ac:chgData name="Tamjid Ahsan" userId="15c1a18861ae33e8" providerId="LiveId" clId="{0A44D846-AC9E-414C-8521-CBDE78EE71E6}" dt="2021-04-19T14:11:39.618" v="656" actId="26606"/>
          <ac:spMkLst>
            <pc:docMk/>
            <pc:sldMk cId="1818038245" sldId="260"/>
            <ac:spMk id="54" creationId="{35D813D1-BA6B-40B4-A101-04BB89445561}"/>
          </ac:spMkLst>
        </pc:spChg>
        <pc:spChg chg="add del">
          <ac:chgData name="Tamjid Ahsan" userId="15c1a18861ae33e8" providerId="LiveId" clId="{0A44D846-AC9E-414C-8521-CBDE78EE71E6}" dt="2021-04-19T14:11:39.618" v="656" actId="26606"/>
          <ac:spMkLst>
            <pc:docMk/>
            <pc:sldMk cId="1818038245" sldId="260"/>
            <ac:spMk id="56" creationId="{21BDEC81-16A7-4451-B893-C15000083B77}"/>
          </ac:spMkLst>
        </pc:spChg>
        <pc:spChg chg="add del">
          <ac:chgData name="Tamjid Ahsan" userId="15c1a18861ae33e8" providerId="LiveId" clId="{0A44D846-AC9E-414C-8521-CBDE78EE71E6}" dt="2021-04-19T14:11:39.618" v="656" actId="26606"/>
          <ac:spMkLst>
            <pc:docMk/>
            <pc:sldMk cId="1818038245" sldId="260"/>
            <ac:spMk id="57" creationId="{AEA3DFA5-2D7B-4989-8ED7-8321EC114CF1}"/>
          </ac:spMkLst>
        </pc:spChg>
        <pc:grpChg chg="add del">
          <ac:chgData name="Tamjid Ahsan" userId="15c1a18861ae33e8" providerId="LiveId" clId="{0A44D846-AC9E-414C-8521-CBDE78EE71E6}" dt="2021-04-19T14:11:39.618" v="656" actId="26606"/>
          <ac:grpSpMkLst>
            <pc:docMk/>
            <pc:sldMk cId="1818038245" sldId="260"/>
            <ac:grpSpMk id="12" creationId="{0075437B-93A1-4A73-812B-C5030CC2FFCD}"/>
          </ac:grpSpMkLst>
        </pc:grpChg>
        <pc:grpChg chg="add del">
          <ac:chgData name="Tamjid Ahsan" userId="15c1a18861ae33e8" providerId="LiveId" clId="{0A44D846-AC9E-414C-8521-CBDE78EE71E6}" dt="2021-04-19T14:11:32.238" v="654" actId="26606"/>
          <ac:grpSpMkLst>
            <pc:docMk/>
            <pc:sldMk cId="1818038245" sldId="260"/>
            <ac:grpSpMk id="34" creationId="{D36F9873-642F-4EB5-9636-7DE2F9F95D6B}"/>
          </ac:grpSpMkLst>
        </pc:grpChg>
        <pc:grpChg chg="add del">
          <ac:chgData name="Tamjid Ahsan" userId="15c1a18861ae33e8" providerId="LiveId" clId="{0A44D846-AC9E-414C-8521-CBDE78EE71E6}" dt="2021-04-19T14:11:32.238" v="654" actId="26606"/>
          <ac:grpSpMkLst>
            <pc:docMk/>
            <pc:sldMk cId="1818038245" sldId="260"/>
            <ac:grpSpMk id="35" creationId="{670FB431-AE18-414D-92F4-1D12D1991152}"/>
          </ac:grpSpMkLst>
        </pc:grpChg>
        <pc:grpChg chg="add del">
          <ac:chgData name="Tamjid Ahsan" userId="15c1a18861ae33e8" providerId="LiveId" clId="{0A44D846-AC9E-414C-8521-CBDE78EE71E6}" dt="2021-04-19T14:11:32.238" v="654" actId="26606"/>
          <ac:grpSpMkLst>
            <pc:docMk/>
            <pc:sldMk cId="1818038245" sldId="260"/>
            <ac:grpSpMk id="41" creationId="{8214E4A5-A0D2-42C4-8D14-D2A7E495F041}"/>
          </ac:grpSpMkLst>
        </pc:grpChg>
        <pc:grpChg chg="add del">
          <ac:chgData name="Tamjid Ahsan" userId="15c1a18861ae33e8" providerId="LiveId" clId="{0A44D846-AC9E-414C-8521-CBDE78EE71E6}" dt="2021-04-19T14:11:32.238" v="654" actId="26606"/>
          <ac:grpSpMkLst>
            <pc:docMk/>
            <pc:sldMk cId="1818038245" sldId="260"/>
            <ac:grpSpMk id="47" creationId="{AF19A774-30A5-488B-9BAF-629C6440294E}"/>
          </ac:grpSpMkLst>
        </pc:grpChg>
        <pc:graphicFrameChg chg="add mod ord modGraphic">
          <ac:chgData name="Tamjid Ahsan" userId="15c1a18861ae33e8" providerId="LiveId" clId="{0A44D846-AC9E-414C-8521-CBDE78EE71E6}" dt="2021-04-19T14:11:39.618" v="656" actId="26606"/>
          <ac:graphicFrameMkLst>
            <pc:docMk/>
            <pc:sldMk cId="1818038245" sldId="260"/>
            <ac:graphicFrameMk id="5" creationId="{0441E8CE-204A-4FF0-B9FB-38C7105392A3}"/>
          </ac:graphicFrameMkLst>
        </pc:graphicFrameChg>
        <pc:picChg chg="add mod">
          <ac:chgData name="Tamjid Ahsan" userId="15c1a18861ae33e8" providerId="LiveId" clId="{0A44D846-AC9E-414C-8521-CBDE78EE71E6}" dt="2021-04-19T14:11:50.611" v="658" actId="1076"/>
          <ac:picMkLst>
            <pc:docMk/>
            <pc:sldMk cId="1818038245" sldId="260"/>
            <ac:picMk id="9" creationId="{A1AC1DD3-B5DD-4FFE-AA1F-74D881CF5C21}"/>
          </ac:picMkLst>
        </pc:picChg>
        <pc:picChg chg="add del">
          <ac:chgData name="Tamjid Ahsan" userId="15c1a18861ae33e8" providerId="LiveId" clId="{0A44D846-AC9E-414C-8521-CBDE78EE71E6}" dt="2021-04-19T14:11:39.618" v="656" actId="26606"/>
          <ac:picMkLst>
            <pc:docMk/>
            <pc:sldMk cId="1818038245" sldId="260"/>
            <ac:picMk id="55" creationId="{B0DAC8FB-A162-44E3-A606-C855A03A5B09}"/>
          </ac:picMkLst>
        </pc:picChg>
      </pc:sldChg>
      <pc:sldChg chg="addSp delSp modSp new mod ord setBg setClrOvrMap">
        <pc:chgData name="Tamjid Ahsan" userId="15c1a18861ae33e8" providerId="LiveId" clId="{0A44D846-AC9E-414C-8521-CBDE78EE71E6}" dt="2021-04-20T00:33:54.903" v="2111" actId="403"/>
        <pc:sldMkLst>
          <pc:docMk/>
          <pc:sldMk cId="2544437221" sldId="261"/>
        </pc:sldMkLst>
        <pc:spChg chg="mod ord">
          <ac:chgData name="Tamjid Ahsan" userId="15c1a18861ae33e8" providerId="LiveId" clId="{0A44D846-AC9E-414C-8521-CBDE78EE71E6}" dt="2021-04-19T23:02:06.286" v="1742" actId="27636"/>
          <ac:spMkLst>
            <pc:docMk/>
            <pc:sldMk cId="2544437221" sldId="261"/>
            <ac:spMk id="2" creationId="{1C3423E2-3E4C-46F0-B065-19383598EC0E}"/>
          </ac:spMkLst>
        </pc:spChg>
        <pc:spChg chg="del mod">
          <ac:chgData name="Tamjid Ahsan" userId="15c1a18861ae33e8" providerId="LiveId" clId="{0A44D846-AC9E-414C-8521-CBDE78EE71E6}" dt="2021-04-19T13:54:54.465" v="474"/>
          <ac:spMkLst>
            <pc:docMk/>
            <pc:sldMk cId="2544437221" sldId="261"/>
            <ac:spMk id="3" creationId="{0A35172A-9147-408C-BE45-7AB781825D93}"/>
          </ac:spMkLst>
        </pc:spChg>
        <pc:spChg chg="add mod">
          <ac:chgData name="Tamjid Ahsan" userId="15c1a18861ae33e8" providerId="LiveId" clId="{0A44D846-AC9E-414C-8521-CBDE78EE71E6}" dt="2021-04-20T00:33:54.903" v="2111" actId="403"/>
          <ac:spMkLst>
            <pc:docMk/>
            <pc:sldMk cId="2544437221" sldId="261"/>
            <ac:spMk id="4" creationId="{A8609AD1-863C-445C-BAFE-DD25EEB8E8EB}"/>
          </ac:spMkLst>
        </pc:spChg>
        <pc:spChg chg="add del mod">
          <ac:chgData name="Tamjid Ahsan" userId="15c1a18861ae33e8" providerId="LiveId" clId="{0A44D846-AC9E-414C-8521-CBDE78EE71E6}" dt="2021-04-19T14:32:00.391" v="768"/>
          <ac:spMkLst>
            <pc:docMk/>
            <pc:sldMk cId="2544437221" sldId="261"/>
            <ac:spMk id="8" creationId="{7C8838AE-B0BC-4ED6-AE3D-72E47D7015EA}"/>
          </ac:spMkLst>
        </pc:spChg>
        <pc:spChg chg="add del">
          <ac:chgData name="Tamjid Ahsan" userId="15c1a18861ae33e8" providerId="LiveId" clId="{0A44D846-AC9E-414C-8521-CBDE78EE71E6}" dt="2021-04-19T23:00:03.946" v="1727" actId="26606"/>
          <ac:spMkLst>
            <pc:docMk/>
            <pc:sldMk cId="2544437221" sldId="261"/>
            <ac:spMk id="12" creationId="{79BB35BC-D5C2-4C8B-A22A-A71E6191913B}"/>
          </ac:spMkLst>
        </pc:spChg>
        <pc:spChg chg="add">
          <ac:chgData name="Tamjid Ahsan" userId="15c1a18861ae33e8" providerId="LiveId" clId="{0A44D846-AC9E-414C-8521-CBDE78EE71E6}" dt="2021-04-19T23:00:03.946" v="1727" actId="26606"/>
          <ac:spMkLst>
            <pc:docMk/>
            <pc:sldMk cId="2544437221" sldId="261"/>
            <ac:spMk id="17" creationId="{9AA72BD9-2C5A-4EDC-931F-5AA08EACA0F3}"/>
          </ac:spMkLst>
        </pc:spChg>
        <pc:spChg chg="add">
          <ac:chgData name="Tamjid Ahsan" userId="15c1a18861ae33e8" providerId="LiveId" clId="{0A44D846-AC9E-414C-8521-CBDE78EE71E6}" dt="2021-04-19T23:00:03.946" v="1727" actId="26606"/>
          <ac:spMkLst>
            <pc:docMk/>
            <pc:sldMk cId="2544437221" sldId="261"/>
            <ac:spMk id="19" creationId="{DD3981AC-7B61-4947-BCF3-F7AA7FA385B9}"/>
          </ac:spMkLst>
        </pc:spChg>
        <pc:spChg chg="add">
          <ac:chgData name="Tamjid Ahsan" userId="15c1a18861ae33e8" providerId="LiveId" clId="{0A44D846-AC9E-414C-8521-CBDE78EE71E6}" dt="2021-04-19T23:00:03.946" v="1727" actId="26606"/>
          <ac:spMkLst>
            <pc:docMk/>
            <pc:sldMk cId="2544437221" sldId="261"/>
            <ac:spMk id="21" creationId="{55D4142C-5077-457F-A6AD-3FECFDB39685}"/>
          </ac:spMkLst>
        </pc:spChg>
        <pc:spChg chg="add">
          <ac:chgData name="Tamjid Ahsan" userId="15c1a18861ae33e8" providerId="LiveId" clId="{0A44D846-AC9E-414C-8521-CBDE78EE71E6}" dt="2021-04-19T23:00:03.946" v="1727" actId="26606"/>
          <ac:spMkLst>
            <pc:docMk/>
            <pc:sldMk cId="2544437221" sldId="261"/>
            <ac:spMk id="23" creationId="{7A5F0580-5EE9-419F-96EE-B6529EF6E7D0}"/>
          </ac:spMkLst>
        </pc:spChg>
        <pc:graphicFrameChg chg="add del mod modGraphic">
          <ac:chgData name="Tamjid Ahsan" userId="15c1a18861ae33e8" providerId="LiveId" clId="{0A44D846-AC9E-414C-8521-CBDE78EE71E6}" dt="2021-04-19T15:01:17.559" v="936" actId="478"/>
          <ac:graphicFrameMkLst>
            <pc:docMk/>
            <pc:sldMk cId="2544437221" sldId="261"/>
            <ac:graphicFrameMk id="6" creationId="{017B2A15-0F5F-44B7-8D41-B99E69D7C15B}"/>
          </ac:graphicFrameMkLst>
        </pc:graphicFrameChg>
        <pc:picChg chg="add mod modCrop">
          <ac:chgData name="Tamjid Ahsan" userId="15c1a18861ae33e8" providerId="LiveId" clId="{0A44D846-AC9E-414C-8521-CBDE78EE71E6}" dt="2021-04-19T23:01:49.356" v="1738" actId="18131"/>
          <ac:picMkLst>
            <pc:docMk/>
            <pc:sldMk cId="2544437221" sldId="261"/>
            <ac:picMk id="5" creationId="{5E2F606D-61A0-4F0F-8A19-F79F99EFC04B}"/>
          </ac:picMkLst>
        </pc:picChg>
        <pc:picChg chg="add del mod modCrop">
          <ac:chgData name="Tamjid Ahsan" userId="15c1a18861ae33e8" providerId="LiveId" clId="{0A44D846-AC9E-414C-8521-CBDE78EE71E6}" dt="2021-04-19T13:58:17.257" v="511" actId="21"/>
          <ac:picMkLst>
            <pc:docMk/>
            <pc:sldMk cId="2544437221" sldId="261"/>
            <ac:picMk id="7" creationId="{42DCF56C-A4AC-44B5-B28B-ED5EF96A0BE2}"/>
          </ac:picMkLst>
        </pc:picChg>
        <pc:picChg chg="add del mod">
          <ac:chgData name="Tamjid Ahsan" userId="15c1a18861ae33e8" providerId="LiveId" clId="{0A44D846-AC9E-414C-8521-CBDE78EE71E6}" dt="2021-04-19T14:04:03.803" v="572" actId="21"/>
          <ac:picMkLst>
            <pc:docMk/>
            <pc:sldMk cId="2544437221" sldId="261"/>
            <ac:picMk id="9" creationId="{A326B4C6-D16A-4DC8-AB16-342C925ABF9C}"/>
          </ac:picMkLst>
        </pc:picChg>
      </pc:sldChg>
      <pc:sldChg chg="addSp delSp modSp new del mod modAnim">
        <pc:chgData name="Tamjid Ahsan" userId="15c1a18861ae33e8" providerId="LiveId" clId="{0A44D846-AC9E-414C-8521-CBDE78EE71E6}" dt="2021-04-19T14:40:04.865" v="884" actId="2696"/>
        <pc:sldMkLst>
          <pc:docMk/>
          <pc:sldMk cId="475535430" sldId="262"/>
        </pc:sldMkLst>
        <pc:spChg chg="mod">
          <ac:chgData name="Tamjid Ahsan" userId="15c1a18861ae33e8" providerId="LiveId" clId="{0A44D846-AC9E-414C-8521-CBDE78EE71E6}" dt="2021-04-19T14:04:28.445" v="583" actId="20577"/>
          <ac:spMkLst>
            <pc:docMk/>
            <pc:sldMk cId="475535430" sldId="262"/>
            <ac:spMk id="2" creationId="{D98F309F-155F-4B87-BD71-49EB524BFD25}"/>
          </ac:spMkLst>
        </pc:spChg>
        <pc:spChg chg="mod">
          <ac:chgData name="Tamjid Ahsan" userId="15c1a18861ae33e8" providerId="LiveId" clId="{0A44D846-AC9E-414C-8521-CBDE78EE71E6}" dt="2021-04-19T14:29:53.678" v="714" actId="108"/>
          <ac:spMkLst>
            <pc:docMk/>
            <pc:sldMk cId="475535430" sldId="262"/>
            <ac:spMk id="3" creationId="{EEC400F9-1BD8-43C4-8DEC-93FEBF4426F7}"/>
          </ac:spMkLst>
        </pc:spChg>
        <pc:spChg chg="add del mod">
          <ac:chgData name="Tamjid Ahsan" userId="15c1a18861ae33e8" providerId="LiveId" clId="{0A44D846-AC9E-414C-8521-CBDE78EE71E6}" dt="2021-04-19T14:18:40.055" v="669" actId="478"/>
          <ac:spMkLst>
            <pc:docMk/>
            <pc:sldMk cId="475535430" sldId="262"/>
            <ac:spMk id="16" creationId="{3368F7CA-6EA9-4219-A8E4-D18045572066}"/>
          </ac:spMkLst>
        </pc:spChg>
        <pc:picChg chg="add mod">
          <ac:chgData name="Tamjid Ahsan" userId="15c1a18861ae33e8" providerId="LiveId" clId="{0A44D846-AC9E-414C-8521-CBDE78EE71E6}" dt="2021-04-19T14:12:15.589" v="661" actId="1076"/>
          <ac:picMkLst>
            <pc:docMk/>
            <pc:sldMk cId="475535430" sldId="262"/>
            <ac:picMk id="4" creationId="{6A7B4E18-4A6D-4934-A87F-0B6DC09D998A}"/>
          </ac:picMkLst>
        </pc:picChg>
        <pc:inkChg chg="add del">
          <ac:chgData name="Tamjid Ahsan" userId="15c1a18861ae33e8" providerId="LiveId" clId="{0A44D846-AC9E-414C-8521-CBDE78EE71E6}" dt="2021-04-19T14:18:21.607" v="663" actId="34122"/>
          <ac:inkMkLst>
            <pc:docMk/>
            <pc:sldMk cId="475535430" sldId="262"/>
            <ac:inkMk id="5" creationId="{B3FD5428-0F75-4218-9DB4-6A232D70EAB0}"/>
          </ac:inkMkLst>
        </pc:inkChg>
        <pc:cxnChg chg="add mod">
          <ac:chgData name="Tamjid Ahsan" userId="15c1a18861ae33e8" providerId="LiveId" clId="{0A44D846-AC9E-414C-8521-CBDE78EE71E6}" dt="2021-04-19T14:20:26.541" v="675" actId="1076"/>
          <ac:cxnSpMkLst>
            <pc:docMk/>
            <pc:sldMk cId="475535430" sldId="262"/>
            <ac:cxnSpMk id="7" creationId="{BB4CE604-A900-4D58-B5E7-D5B121D5CEB4}"/>
          </ac:cxnSpMkLst>
        </pc:cxnChg>
        <pc:cxnChg chg="add mod">
          <ac:chgData name="Tamjid Ahsan" userId="15c1a18861ae33e8" providerId="LiveId" clId="{0A44D846-AC9E-414C-8521-CBDE78EE71E6}" dt="2021-04-19T14:21:31.491" v="687" actId="14100"/>
          <ac:cxnSpMkLst>
            <pc:docMk/>
            <pc:sldMk cId="475535430" sldId="262"/>
            <ac:cxnSpMk id="9" creationId="{52CC860E-F417-402F-85F3-EA9BD374636D}"/>
          </ac:cxnSpMkLst>
        </pc:cxnChg>
      </pc:sldChg>
      <pc:sldChg chg="new del">
        <pc:chgData name="Tamjid Ahsan" userId="15c1a18861ae33e8" providerId="LiveId" clId="{0A44D846-AC9E-414C-8521-CBDE78EE71E6}" dt="2021-04-19T14:34:58.272" v="776" actId="680"/>
        <pc:sldMkLst>
          <pc:docMk/>
          <pc:sldMk cId="709200958" sldId="263"/>
        </pc:sldMkLst>
      </pc:sldChg>
      <pc:sldChg chg="addSp modSp add mod ord">
        <pc:chgData name="Tamjid Ahsan" userId="15c1a18861ae33e8" providerId="LiveId" clId="{0A44D846-AC9E-414C-8521-CBDE78EE71E6}" dt="2021-04-20T01:22:15.386" v="2859" actId="20577"/>
        <pc:sldMkLst>
          <pc:docMk/>
          <pc:sldMk cId="903592375" sldId="263"/>
        </pc:sldMkLst>
        <pc:spChg chg="mod">
          <ac:chgData name="Tamjid Ahsan" userId="15c1a18861ae33e8" providerId="LiveId" clId="{0A44D846-AC9E-414C-8521-CBDE78EE71E6}" dt="2021-04-19T15:09:53.278" v="986" actId="20577"/>
          <ac:spMkLst>
            <pc:docMk/>
            <pc:sldMk cId="903592375" sldId="263"/>
            <ac:spMk id="2" creationId="{764913A5-D75C-45D8-A10A-7A580B389CAF}"/>
          </ac:spMkLst>
        </pc:spChg>
        <pc:spChg chg="mod">
          <ac:chgData name="Tamjid Ahsan" userId="15c1a18861ae33e8" providerId="LiveId" clId="{0A44D846-AC9E-414C-8521-CBDE78EE71E6}" dt="2021-04-20T01:22:15.386" v="2859" actId="20577"/>
          <ac:spMkLst>
            <pc:docMk/>
            <pc:sldMk cId="903592375" sldId="263"/>
            <ac:spMk id="3" creationId="{9523EE05-0522-480B-B61A-899968A3502E}"/>
          </ac:spMkLst>
        </pc:spChg>
        <pc:spChg chg="add">
          <ac:chgData name="Tamjid Ahsan" userId="15c1a18861ae33e8" providerId="LiveId" clId="{0A44D846-AC9E-414C-8521-CBDE78EE71E6}" dt="2021-04-19T14:39:48.689" v="883" actId="26606"/>
          <ac:spMkLst>
            <pc:docMk/>
            <pc:sldMk cId="903592375" sldId="263"/>
            <ac:spMk id="8" creationId="{8B9AA7C6-5E5A-498E-A6DF-A943376E09BC}"/>
          </ac:spMkLst>
        </pc:spChg>
        <pc:spChg chg="add">
          <ac:chgData name="Tamjid Ahsan" userId="15c1a18861ae33e8" providerId="LiveId" clId="{0A44D846-AC9E-414C-8521-CBDE78EE71E6}" dt="2021-04-19T14:39:48.689" v="883" actId="26606"/>
          <ac:spMkLst>
            <pc:docMk/>
            <pc:sldMk cId="903592375" sldId="263"/>
            <ac:spMk id="14" creationId="{81E140AE-0ABF-47C8-BF32-7D2F0CF2BA44}"/>
          </ac:spMkLst>
        </pc:spChg>
        <pc:spChg chg="add">
          <ac:chgData name="Tamjid Ahsan" userId="15c1a18861ae33e8" providerId="LiveId" clId="{0A44D846-AC9E-414C-8521-CBDE78EE71E6}" dt="2021-04-19T14:39:48.689" v="883" actId="26606"/>
          <ac:spMkLst>
            <pc:docMk/>
            <pc:sldMk cId="903592375" sldId="263"/>
            <ac:spMk id="16" creationId="{CBC4F608-B4B8-48C3-9572-C0F061B1CD99}"/>
          </ac:spMkLst>
        </pc:spChg>
        <pc:grpChg chg="add">
          <ac:chgData name="Tamjid Ahsan" userId="15c1a18861ae33e8" providerId="LiveId" clId="{0A44D846-AC9E-414C-8521-CBDE78EE71E6}" dt="2021-04-19T14:39:48.689" v="883" actId="26606"/>
          <ac:grpSpMkLst>
            <pc:docMk/>
            <pc:sldMk cId="903592375" sldId="263"/>
            <ac:grpSpMk id="10" creationId="{83EAB11A-76F7-48F4-9B4F-5BFDF4BF9670}"/>
          </ac:grpSpMkLst>
        </pc:grpChg>
        <pc:picChg chg="add mod">
          <ac:chgData name="Tamjid Ahsan" userId="15c1a18861ae33e8" providerId="LiveId" clId="{0A44D846-AC9E-414C-8521-CBDE78EE71E6}" dt="2021-04-19T15:09:00.486" v="961" actId="1076"/>
          <ac:picMkLst>
            <pc:docMk/>
            <pc:sldMk cId="903592375" sldId="263"/>
            <ac:picMk id="13" creationId="{6DDAAD86-3135-4286-A483-76BD9104EB06}"/>
          </ac:picMkLst>
        </pc:picChg>
      </pc:sldChg>
      <pc:sldChg chg="addSp modSp add mod ord modAnim">
        <pc:chgData name="Tamjid Ahsan" userId="15c1a18861ae33e8" providerId="LiveId" clId="{0A44D846-AC9E-414C-8521-CBDE78EE71E6}" dt="2021-04-19T22:03:32.471" v="1085"/>
        <pc:sldMkLst>
          <pc:docMk/>
          <pc:sldMk cId="1975521703" sldId="264"/>
        </pc:sldMkLst>
        <pc:spChg chg="mod">
          <ac:chgData name="Tamjid Ahsan" userId="15c1a18861ae33e8" providerId="LiveId" clId="{0A44D846-AC9E-414C-8521-CBDE78EE71E6}" dt="2021-04-19T14:50:34.578" v="909" actId="1076"/>
          <ac:spMkLst>
            <pc:docMk/>
            <pc:sldMk cId="1975521703" sldId="264"/>
            <ac:spMk id="2" creationId="{DED18220-3ACC-4B2E-B5B2-D65320731F0B}"/>
          </ac:spMkLst>
        </pc:spChg>
        <pc:spChg chg="mod">
          <ac:chgData name="Tamjid Ahsan" userId="15c1a18861ae33e8" providerId="LiveId" clId="{0A44D846-AC9E-414C-8521-CBDE78EE71E6}" dt="2021-04-19T14:59:36.556" v="935" actId="403"/>
          <ac:spMkLst>
            <pc:docMk/>
            <pc:sldMk cId="1975521703" sldId="264"/>
            <ac:spMk id="3" creationId="{3C97CB84-F954-41C9-95A8-20667CC290C5}"/>
          </ac:spMkLst>
        </pc:spChg>
        <pc:spChg chg="add">
          <ac:chgData name="Tamjid Ahsan" userId="15c1a18861ae33e8" providerId="LiveId" clId="{0A44D846-AC9E-414C-8521-CBDE78EE71E6}" dt="2021-04-19T14:40:31.349" v="886" actId="26606"/>
          <ac:spMkLst>
            <pc:docMk/>
            <pc:sldMk cId="1975521703" sldId="264"/>
            <ac:spMk id="8" creationId="{8B9AA7C6-5E5A-498E-A6DF-A943376E09BC}"/>
          </ac:spMkLst>
        </pc:spChg>
        <pc:spChg chg="add">
          <ac:chgData name="Tamjid Ahsan" userId="15c1a18861ae33e8" providerId="LiveId" clId="{0A44D846-AC9E-414C-8521-CBDE78EE71E6}" dt="2021-04-19T14:40:31.349" v="886" actId="26606"/>
          <ac:spMkLst>
            <pc:docMk/>
            <pc:sldMk cId="1975521703" sldId="264"/>
            <ac:spMk id="14" creationId="{81E140AE-0ABF-47C8-BF32-7D2F0CF2BA44}"/>
          </ac:spMkLst>
        </pc:spChg>
        <pc:spChg chg="add">
          <ac:chgData name="Tamjid Ahsan" userId="15c1a18861ae33e8" providerId="LiveId" clId="{0A44D846-AC9E-414C-8521-CBDE78EE71E6}" dt="2021-04-19T14:40:31.349" v="886" actId="26606"/>
          <ac:spMkLst>
            <pc:docMk/>
            <pc:sldMk cId="1975521703" sldId="264"/>
            <ac:spMk id="16" creationId="{CBC4F608-B4B8-48C3-9572-C0F061B1CD99}"/>
          </ac:spMkLst>
        </pc:spChg>
        <pc:grpChg chg="add">
          <ac:chgData name="Tamjid Ahsan" userId="15c1a18861ae33e8" providerId="LiveId" clId="{0A44D846-AC9E-414C-8521-CBDE78EE71E6}" dt="2021-04-19T14:40:31.349" v="886" actId="26606"/>
          <ac:grpSpMkLst>
            <pc:docMk/>
            <pc:sldMk cId="1975521703" sldId="264"/>
            <ac:grpSpMk id="10" creationId="{83EAB11A-76F7-48F4-9B4F-5BFDF4BF9670}"/>
          </ac:grpSpMkLst>
        </pc:grpChg>
        <pc:picChg chg="add mod modCrop">
          <ac:chgData name="Tamjid Ahsan" userId="15c1a18861ae33e8" providerId="LiveId" clId="{0A44D846-AC9E-414C-8521-CBDE78EE71E6}" dt="2021-04-19T14:59:13.611" v="929" actId="1076"/>
          <ac:picMkLst>
            <pc:docMk/>
            <pc:sldMk cId="1975521703" sldId="264"/>
            <ac:picMk id="5" creationId="{5009D5C5-D3DB-4E00-918B-AE9C40C7F425}"/>
          </ac:picMkLst>
        </pc:picChg>
        <pc:picChg chg="add mod">
          <ac:chgData name="Tamjid Ahsan" userId="15c1a18861ae33e8" providerId="LiveId" clId="{0A44D846-AC9E-414C-8521-CBDE78EE71E6}" dt="2021-04-19T14:50:08.857" v="904" actId="1076"/>
          <ac:picMkLst>
            <pc:docMk/>
            <pc:sldMk cId="1975521703" sldId="264"/>
            <ac:picMk id="13" creationId="{4437670E-7B91-4135-A47A-0FFC258A078D}"/>
          </ac:picMkLst>
        </pc:picChg>
      </pc:sldChg>
      <pc:sldChg chg="add del">
        <pc:chgData name="Tamjid Ahsan" userId="15c1a18861ae33e8" providerId="LiveId" clId="{0A44D846-AC9E-414C-8521-CBDE78EE71E6}" dt="2021-04-19T14:49:50.530" v="899" actId="2696"/>
        <pc:sldMkLst>
          <pc:docMk/>
          <pc:sldMk cId="757358253" sldId="265"/>
        </pc:sldMkLst>
      </pc:sldChg>
      <pc:sldChg chg="addSp delSp modSp add mod ord">
        <pc:chgData name="Tamjid Ahsan" userId="15c1a18861ae33e8" providerId="LiveId" clId="{0A44D846-AC9E-414C-8521-CBDE78EE71E6}" dt="2021-04-20T01:21:32.062" v="2858" actId="1076"/>
        <pc:sldMkLst>
          <pc:docMk/>
          <pc:sldMk cId="2155999523" sldId="265"/>
        </pc:sldMkLst>
        <pc:spChg chg="mod">
          <ac:chgData name="Tamjid Ahsan" userId="15c1a18861ae33e8" providerId="LiveId" clId="{0A44D846-AC9E-414C-8521-CBDE78EE71E6}" dt="2021-04-19T15:02:39.196" v="943" actId="1076"/>
          <ac:spMkLst>
            <pc:docMk/>
            <pc:sldMk cId="2155999523" sldId="265"/>
            <ac:spMk id="2" creationId="{DED18220-3ACC-4B2E-B5B2-D65320731F0B}"/>
          </ac:spMkLst>
        </pc:spChg>
        <pc:spChg chg="mod">
          <ac:chgData name="Tamjid Ahsan" userId="15c1a18861ae33e8" providerId="LiveId" clId="{0A44D846-AC9E-414C-8521-CBDE78EE71E6}" dt="2021-04-20T01:05:33.753" v="2757" actId="20577"/>
          <ac:spMkLst>
            <pc:docMk/>
            <pc:sldMk cId="2155999523" sldId="265"/>
            <ac:spMk id="3" creationId="{3C97CB84-F954-41C9-95A8-20667CC290C5}"/>
          </ac:spMkLst>
        </pc:spChg>
        <pc:spChg chg="add mod">
          <ac:chgData name="Tamjid Ahsan" userId="15c1a18861ae33e8" providerId="LiveId" clId="{0A44D846-AC9E-414C-8521-CBDE78EE71E6}" dt="2021-04-20T01:00:20.525" v="2628" actId="20577"/>
          <ac:spMkLst>
            <pc:docMk/>
            <pc:sldMk cId="2155999523" sldId="265"/>
            <ac:spMk id="6" creationId="{73A0A89B-5F6C-48B8-BDDC-5254AD881BEE}"/>
          </ac:spMkLst>
        </pc:spChg>
        <pc:spChg chg="add mod">
          <ac:chgData name="Tamjid Ahsan" userId="15c1a18861ae33e8" providerId="LiveId" clId="{0A44D846-AC9E-414C-8521-CBDE78EE71E6}" dt="2021-04-20T01:00:05.497" v="2625" actId="20577"/>
          <ac:spMkLst>
            <pc:docMk/>
            <pc:sldMk cId="2155999523" sldId="265"/>
            <ac:spMk id="7" creationId="{DDC409D1-B740-4A00-B10A-68927BA34178}"/>
          </ac:spMkLst>
        </pc:spChg>
        <pc:spChg chg="add">
          <ac:chgData name="Tamjid Ahsan" userId="15c1a18861ae33e8" providerId="LiveId" clId="{0A44D846-AC9E-414C-8521-CBDE78EE71E6}" dt="2021-04-19T15:01:58.087" v="937" actId="26606"/>
          <ac:spMkLst>
            <pc:docMk/>
            <pc:sldMk cId="2155999523" sldId="265"/>
            <ac:spMk id="8" creationId="{8B9AA7C6-5E5A-498E-A6DF-A943376E09BC}"/>
          </ac:spMkLst>
        </pc:spChg>
        <pc:spChg chg="add">
          <ac:chgData name="Tamjid Ahsan" userId="15c1a18861ae33e8" providerId="LiveId" clId="{0A44D846-AC9E-414C-8521-CBDE78EE71E6}" dt="2021-04-19T15:01:58.087" v="937" actId="26606"/>
          <ac:spMkLst>
            <pc:docMk/>
            <pc:sldMk cId="2155999523" sldId="265"/>
            <ac:spMk id="14" creationId="{81E140AE-0ABF-47C8-BF32-7D2F0CF2BA44}"/>
          </ac:spMkLst>
        </pc:spChg>
        <pc:spChg chg="add">
          <ac:chgData name="Tamjid Ahsan" userId="15c1a18861ae33e8" providerId="LiveId" clId="{0A44D846-AC9E-414C-8521-CBDE78EE71E6}" dt="2021-04-19T15:01:58.087" v="937" actId="26606"/>
          <ac:spMkLst>
            <pc:docMk/>
            <pc:sldMk cId="2155999523" sldId="265"/>
            <ac:spMk id="16" creationId="{CBC4F608-B4B8-48C3-9572-C0F061B1CD99}"/>
          </ac:spMkLst>
        </pc:spChg>
        <pc:grpChg chg="add">
          <ac:chgData name="Tamjid Ahsan" userId="15c1a18861ae33e8" providerId="LiveId" clId="{0A44D846-AC9E-414C-8521-CBDE78EE71E6}" dt="2021-04-19T15:01:58.087" v="937" actId="26606"/>
          <ac:grpSpMkLst>
            <pc:docMk/>
            <pc:sldMk cId="2155999523" sldId="265"/>
            <ac:grpSpMk id="10" creationId="{83EAB11A-76F7-48F4-9B4F-5BFDF4BF9670}"/>
          </ac:grpSpMkLst>
        </pc:grpChg>
        <pc:picChg chg="add del mod">
          <ac:chgData name="Tamjid Ahsan" userId="15c1a18861ae33e8" providerId="LiveId" clId="{0A44D846-AC9E-414C-8521-CBDE78EE71E6}" dt="2021-04-20T00:45:49.545" v="2449" actId="478"/>
          <ac:picMkLst>
            <pc:docMk/>
            <pc:sldMk cId="2155999523" sldId="265"/>
            <ac:picMk id="5" creationId="{5E17806A-0372-44B7-BCD0-EFF2E0A9F788}"/>
          </ac:picMkLst>
        </pc:picChg>
        <pc:picChg chg="add del mod">
          <ac:chgData name="Tamjid Ahsan" userId="15c1a18861ae33e8" providerId="LiveId" clId="{0A44D846-AC9E-414C-8521-CBDE78EE71E6}" dt="2021-04-20T01:21:24.678" v="2857" actId="478"/>
          <ac:picMkLst>
            <pc:docMk/>
            <pc:sldMk cId="2155999523" sldId="265"/>
            <ac:picMk id="13" creationId="{31514FBA-F4D0-415F-96EE-4C53A83F99F4}"/>
          </ac:picMkLst>
        </pc:picChg>
        <pc:picChg chg="add mod">
          <ac:chgData name="Tamjid Ahsan" userId="15c1a18861ae33e8" providerId="LiveId" clId="{0A44D846-AC9E-414C-8521-CBDE78EE71E6}" dt="2021-04-20T01:21:32.062" v="2858" actId="1076"/>
          <ac:picMkLst>
            <pc:docMk/>
            <pc:sldMk cId="2155999523" sldId="265"/>
            <ac:picMk id="17" creationId="{CD68B606-D641-47F3-882E-E1288810C24A}"/>
          </ac:picMkLst>
        </pc:picChg>
      </pc:sldChg>
      <pc:sldChg chg="addSp delSp modSp add mod ord">
        <pc:chgData name="Tamjid Ahsan" userId="15c1a18861ae33e8" providerId="LiveId" clId="{0A44D846-AC9E-414C-8521-CBDE78EE71E6}" dt="2021-04-19T22:53:52.386" v="1689" actId="26606"/>
        <pc:sldMkLst>
          <pc:docMk/>
          <pc:sldMk cId="1059251432" sldId="266"/>
        </pc:sldMkLst>
        <pc:spChg chg="mod">
          <ac:chgData name="Tamjid Ahsan" userId="15c1a18861ae33e8" providerId="LiveId" clId="{0A44D846-AC9E-414C-8521-CBDE78EE71E6}" dt="2021-04-19T22:53:52.386" v="1689" actId="26606"/>
          <ac:spMkLst>
            <pc:docMk/>
            <pc:sldMk cId="1059251432" sldId="266"/>
            <ac:spMk id="2" creationId="{764913A5-D75C-45D8-A10A-7A580B389CAF}"/>
          </ac:spMkLst>
        </pc:spChg>
        <pc:spChg chg="mod">
          <ac:chgData name="Tamjid Ahsan" userId="15c1a18861ae33e8" providerId="LiveId" clId="{0A44D846-AC9E-414C-8521-CBDE78EE71E6}" dt="2021-04-19T22:53:52.386" v="1689" actId="26606"/>
          <ac:spMkLst>
            <pc:docMk/>
            <pc:sldMk cId="1059251432" sldId="266"/>
            <ac:spMk id="3" creationId="{9523EE05-0522-480B-B61A-899968A3502E}"/>
          </ac:spMkLst>
        </pc:spChg>
        <pc:spChg chg="add del">
          <ac:chgData name="Tamjid Ahsan" userId="15c1a18861ae33e8" providerId="LiveId" clId="{0A44D846-AC9E-414C-8521-CBDE78EE71E6}" dt="2021-04-19T22:53:08.850" v="1674" actId="26606"/>
          <ac:spMkLst>
            <pc:docMk/>
            <pc:sldMk cId="1059251432" sldId="266"/>
            <ac:spMk id="8" creationId="{7515D20E-1AB7-4E74-9236-2B72B63D60B6}"/>
          </ac:spMkLst>
        </pc:spChg>
        <pc:spChg chg="add del">
          <ac:chgData name="Tamjid Ahsan" userId="15c1a18861ae33e8" providerId="LiveId" clId="{0A44D846-AC9E-414C-8521-CBDE78EE71E6}" dt="2021-04-19T22:53:08.850" v="1674" actId="26606"/>
          <ac:spMkLst>
            <pc:docMk/>
            <pc:sldMk cId="1059251432" sldId="266"/>
            <ac:spMk id="15" creationId="{3873B707-463F-40B0-8227-E8CC6C67EB25}"/>
          </ac:spMkLst>
        </pc:spChg>
        <pc:spChg chg="add del">
          <ac:chgData name="Tamjid Ahsan" userId="15c1a18861ae33e8" providerId="LiveId" clId="{0A44D846-AC9E-414C-8521-CBDE78EE71E6}" dt="2021-04-19T22:53:08.850" v="1674" actId="26606"/>
          <ac:spMkLst>
            <pc:docMk/>
            <pc:sldMk cId="1059251432" sldId="266"/>
            <ac:spMk id="17" creationId="{19C9EAEA-39D0-4B0E-A0EB-51E7B26740B1}"/>
          </ac:spMkLst>
        </pc:spChg>
        <pc:spChg chg="add del">
          <ac:chgData name="Tamjid Ahsan" userId="15c1a18861ae33e8" providerId="LiveId" clId="{0A44D846-AC9E-414C-8521-CBDE78EE71E6}" dt="2021-04-19T22:53:52.386" v="1689" actId="26606"/>
          <ac:spMkLst>
            <pc:docMk/>
            <pc:sldMk cId="1059251432" sldId="266"/>
            <ac:spMk id="22" creationId="{A7AE9375-4664-4DB2-922D-2782A6E439AC}"/>
          </ac:spMkLst>
        </pc:spChg>
        <pc:spChg chg="add del">
          <ac:chgData name="Tamjid Ahsan" userId="15c1a18861ae33e8" providerId="LiveId" clId="{0A44D846-AC9E-414C-8521-CBDE78EE71E6}" dt="2021-04-19T22:53:52.386" v="1689" actId="26606"/>
          <ac:spMkLst>
            <pc:docMk/>
            <pc:sldMk cId="1059251432" sldId="266"/>
            <ac:spMk id="24" creationId="{C2C57604-0CFD-4023-B9BD-107166A25317}"/>
          </ac:spMkLst>
        </pc:spChg>
        <pc:spChg chg="add del">
          <ac:chgData name="Tamjid Ahsan" userId="15c1a18861ae33e8" providerId="LiveId" clId="{0A44D846-AC9E-414C-8521-CBDE78EE71E6}" dt="2021-04-19T22:53:52.386" v="1689" actId="26606"/>
          <ac:spMkLst>
            <pc:docMk/>
            <pc:sldMk cId="1059251432" sldId="266"/>
            <ac:spMk id="29" creationId="{A7AE9375-4664-4DB2-922D-2782A6E439AC}"/>
          </ac:spMkLst>
        </pc:spChg>
        <pc:spChg chg="add del">
          <ac:chgData name="Tamjid Ahsan" userId="15c1a18861ae33e8" providerId="LiveId" clId="{0A44D846-AC9E-414C-8521-CBDE78EE71E6}" dt="2021-04-19T22:53:52.386" v="1689" actId="26606"/>
          <ac:spMkLst>
            <pc:docMk/>
            <pc:sldMk cId="1059251432" sldId="266"/>
            <ac:spMk id="33" creationId="{9DD005C1-8C51-42D6-9BEE-B9B83849743D}"/>
          </ac:spMkLst>
        </pc:spChg>
        <pc:grpChg chg="add del">
          <ac:chgData name="Tamjid Ahsan" userId="15c1a18861ae33e8" providerId="LiveId" clId="{0A44D846-AC9E-414C-8521-CBDE78EE71E6}" dt="2021-04-19T22:53:08.850" v="1674" actId="26606"/>
          <ac:grpSpMkLst>
            <pc:docMk/>
            <pc:sldMk cId="1059251432" sldId="266"/>
            <ac:grpSpMk id="10" creationId="{032D8612-31EB-44CF-A1D0-14FD4C705424}"/>
          </ac:grpSpMkLst>
        </pc:grpChg>
        <pc:cxnChg chg="add del">
          <ac:chgData name="Tamjid Ahsan" userId="15c1a18861ae33e8" providerId="LiveId" clId="{0A44D846-AC9E-414C-8521-CBDE78EE71E6}" dt="2021-04-19T22:53:52.386" v="1689" actId="26606"/>
          <ac:cxnSpMkLst>
            <pc:docMk/>
            <pc:sldMk cId="1059251432" sldId="266"/>
            <ac:cxnSpMk id="31" creationId="{EE504C98-6397-41C1-A8D8-2D9C4ED307E0}"/>
          </ac:cxnSpMkLst>
        </pc:cxnChg>
      </pc:sldChg>
      <pc:sldChg chg="add del">
        <pc:chgData name="Tamjid Ahsan" userId="15c1a18861ae33e8" providerId="LiveId" clId="{0A44D846-AC9E-414C-8521-CBDE78EE71E6}" dt="2021-04-19T15:08:19.852" v="952" actId="22"/>
        <pc:sldMkLst>
          <pc:docMk/>
          <pc:sldMk cId="376120160" sldId="267"/>
        </pc:sldMkLst>
      </pc:sldChg>
      <pc:sldChg chg="addSp delSp modSp new mod setBg">
        <pc:chgData name="Tamjid Ahsan" userId="15c1a18861ae33e8" providerId="LiveId" clId="{0A44D846-AC9E-414C-8521-CBDE78EE71E6}" dt="2021-04-20T00:52:23.233" v="2530" actId="14100"/>
        <pc:sldMkLst>
          <pc:docMk/>
          <pc:sldMk cId="790752906" sldId="267"/>
        </pc:sldMkLst>
        <pc:spChg chg="mod">
          <ac:chgData name="Tamjid Ahsan" userId="15c1a18861ae33e8" providerId="LiveId" clId="{0A44D846-AC9E-414C-8521-CBDE78EE71E6}" dt="2021-04-19T22:39:26.133" v="1572" actId="26606"/>
          <ac:spMkLst>
            <pc:docMk/>
            <pc:sldMk cId="790752906" sldId="267"/>
            <ac:spMk id="2" creationId="{1A269591-0A94-4B8D-AE93-E0B9712FDF2A}"/>
          </ac:spMkLst>
        </pc:spChg>
        <pc:spChg chg="add del mod">
          <ac:chgData name="Tamjid Ahsan" userId="15c1a18861ae33e8" providerId="LiveId" clId="{0A44D846-AC9E-414C-8521-CBDE78EE71E6}" dt="2021-04-19T22:39:26.133" v="1572" actId="26606"/>
          <ac:spMkLst>
            <pc:docMk/>
            <pc:sldMk cId="790752906" sldId="267"/>
            <ac:spMk id="3" creationId="{131AA73A-7EB1-4A79-8D49-4C453DC8F760}"/>
          </ac:spMkLst>
        </pc:spChg>
        <pc:spChg chg="add del">
          <ac:chgData name="Tamjid Ahsan" userId="15c1a18861ae33e8" providerId="LiveId" clId="{0A44D846-AC9E-414C-8521-CBDE78EE71E6}" dt="2021-04-19T22:28:41.038" v="1410" actId="26606"/>
          <ac:spMkLst>
            <pc:docMk/>
            <pc:sldMk cId="790752906" sldId="267"/>
            <ac:spMk id="8" creationId="{5C8908E2-EE49-44D2-9428-A28D2312A8D5}"/>
          </ac:spMkLst>
        </pc:spChg>
        <pc:spChg chg="add del">
          <ac:chgData name="Tamjid Ahsan" userId="15c1a18861ae33e8" providerId="LiveId" clId="{0A44D846-AC9E-414C-8521-CBDE78EE71E6}" dt="2021-04-19T22:28:41.038" v="1410" actId="26606"/>
          <ac:spMkLst>
            <pc:docMk/>
            <pc:sldMk cId="790752906" sldId="267"/>
            <ac:spMk id="14" creationId="{D06891CE-5B9C-4B9E-AA78-3A5E25434F86}"/>
          </ac:spMkLst>
        </pc:spChg>
        <pc:spChg chg="add del">
          <ac:chgData name="Tamjid Ahsan" userId="15c1a18861ae33e8" providerId="LiveId" clId="{0A44D846-AC9E-414C-8521-CBDE78EE71E6}" dt="2021-04-19T22:28:41.038" v="1410" actId="26606"/>
          <ac:spMkLst>
            <pc:docMk/>
            <pc:sldMk cId="790752906" sldId="267"/>
            <ac:spMk id="16" creationId="{ED888B23-07FA-482A-96DF-47E31AF1A603}"/>
          </ac:spMkLst>
        </pc:spChg>
        <pc:spChg chg="add del">
          <ac:chgData name="Tamjid Ahsan" userId="15c1a18861ae33e8" providerId="LiveId" clId="{0A44D846-AC9E-414C-8521-CBDE78EE71E6}" dt="2021-04-19T22:39:26.133" v="1572" actId="26606"/>
          <ac:spMkLst>
            <pc:docMk/>
            <pc:sldMk cId="790752906" sldId="267"/>
            <ac:spMk id="19" creationId="{5A0118C5-4F8D-4CF4-BADD-53FEACC6C42A}"/>
          </ac:spMkLst>
        </pc:spChg>
        <pc:spChg chg="add del">
          <ac:chgData name="Tamjid Ahsan" userId="15c1a18861ae33e8" providerId="LiveId" clId="{0A44D846-AC9E-414C-8521-CBDE78EE71E6}" dt="2021-04-19T22:39:26.133" v="1572" actId="26606"/>
          <ac:spMkLst>
            <pc:docMk/>
            <pc:sldMk cId="790752906" sldId="267"/>
            <ac:spMk id="20" creationId="{4C6598AB-1C17-4D54-951C-A082D94ACB7A}"/>
          </ac:spMkLst>
        </pc:spChg>
        <pc:spChg chg="add del">
          <ac:chgData name="Tamjid Ahsan" userId="15c1a18861ae33e8" providerId="LiveId" clId="{0A44D846-AC9E-414C-8521-CBDE78EE71E6}" dt="2021-04-19T22:39:26.133" v="1572" actId="26606"/>
          <ac:spMkLst>
            <pc:docMk/>
            <pc:sldMk cId="790752906" sldId="267"/>
            <ac:spMk id="21" creationId="{4E0A5C5C-2A95-428E-9F6A-0D29EBD57C9F}"/>
          </ac:spMkLst>
        </pc:spChg>
        <pc:spChg chg="add del">
          <ac:chgData name="Tamjid Ahsan" userId="15c1a18861ae33e8" providerId="LiveId" clId="{0A44D846-AC9E-414C-8521-CBDE78EE71E6}" dt="2021-04-19T22:39:26.133" v="1572" actId="26606"/>
          <ac:spMkLst>
            <pc:docMk/>
            <pc:sldMk cId="790752906" sldId="267"/>
            <ac:spMk id="22" creationId="{C83B66D7-137D-4AC1-B172-53D60F08BEB5}"/>
          </ac:spMkLst>
        </pc:spChg>
        <pc:spChg chg="add del">
          <ac:chgData name="Tamjid Ahsan" userId="15c1a18861ae33e8" providerId="LiveId" clId="{0A44D846-AC9E-414C-8521-CBDE78EE71E6}" dt="2021-04-19T22:39:26.133" v="1572" actId="26606"/>
          <ac:spMkLst>
            <pc:docMk/>
            <pc:sldMk cId="790752906" sldId="267"/>
            <ac:spMk id="23" creationId="{1056F38F-7C4E-461D-8709-7D0024AE1F79}"/>
          </ac:spMkLst>
        </pc:spChg>
        <pc:spChg chg="add del">
          <ac:chgData name="Tamjid Ahsan" userId="15c1a18861ae33e8" providerId="LiveId" clId="{0A44D846-AC9E-414C-8521-CBDE78EE71E6}" dt="2021-04-19T22:39:26.133" v="1572" actId="26606"/>
          <ac:spMkLst>
            <pc:docMk/>
            <pc:sldMk cId="790752906" sldId="267"/>
            <ac:spMk id="24" creationId="{F6B92503-6984-4D15-8B98-8718709B785D}"/>
          </ac:spMkLst>
        </pc:spChg>
        <pc:spChg chg="add del">
          <ac:chgData name="Tamjid Ahsan" userId="15c1a18861ae33e8" providerId="LiveId" clId="{0A44D846-AC9E-414C-8521-CBDE78EE71E6}" dt="2021-04-19T22:39:26.133" v="1572" actId="26606"/>
          <ac:spMkLst>
            <pc:docMk/>
            <pc:sldMk cId="790752906" sldId="267"/>
            <ac:spMk id="25" creationId="{C7278469-3C3C-49CE-AEEE-E176A4900B78}"/>
          </ac:spMkLst>
        </pc:spChg>
        <pc:spChg chg="add del">
          <ac:chgData name="Tamjid Ahsan" userId="15c1a18861ae33e8" providerId="LiveId" clId="{0A44D846-AC9E-414C-8521-CBDE78EE71E6}" dt="2021-04-19T22:39:26.133" v="1572" actId="26606"/>
          <ac:spMkLst>
            <pc:docMk/>
            <pc:sldMk cId="790752906" sldId="267"/>
            <ac:spMk id="26" creationId="{08DDF938-524E-4C18-A47D-C00627832366}"/>
          </ac:spMkLst>
        </pc:spChg>
        <pc:spChg chg="add del">
          <ac:chgData name="Tamjid Ahsan" userId="15c1a18861ae33e8" providerId="LiveId" clId="{0A44D846-AC9E-414C-8521-CBDE78EE71E6}" dt="2021-04-19T22:39:08.944" v="1565" actId="26606"/>
          <ac:spMkLst>
            <pc:docMk/>
            <pc:sldMk cId="790752906" sldId="267"/>
            <ac:spMk id="38" creationId="{5A0118C5-4F8D-4CF4-BADD-53FEACC6C42A}"/>
          </ac:spMkLst>
        </pc:spChg>
        <pc:spChg chg="add del">
          <ac:chgData name="Tamjid Ahsan" userId="15c1a18861ae33e8" providerId="LiveId" clId="{0A44D846-AC9E-414C-8521-CBDE78EE71E6}" dt="2021-04-19T22:39:08.944" v="1565" actId="26606"/>
          <ac:spMkLst>
            <pc:docMk/>
            <pc:sldMk cId="790752906" sldId="267"/>
            <ac:spMk id="40" creationId="{F98F79A4-A6C7-4101-B1E9-27E05CB7CFA0}"/>
          </ac:spMkLst>
        </pc:spChg>
        <pc:spChg chg="add del">
          <ac:chgData name="Tamjid Ahsan" userId="15c1a18861ae33e8" providerId="LiveId" clId="{0A44D846-AC9E-414C-8521-CBDE78EE71E6}" dt="2021-04-19T22:39:08.944" v="1565" actId="26606"/>
          <ac:spMkLst>
            <pc:docMk/>
            <pc:sldMk cId="790752906" sldId="267"/>
            <ac:spMk id="42" creationId="{31CE7A08-2184-4B99-ABC0-B40CD1D3F281}"/>
          </ac:spMkLst>
        </pc:spChg>
        <pc:spChg chg="add del">
          <ac:chgData name="Tamjid Ahsan" userId="15c1a18861ae33e8" providerId="LiveId" clId="{0A44D846-AC9E-414C-8521-CBDE78EE71E6}" dt="2021-04-19T22:39:08.944" v="1565" actId="26606"/>
          <ac:spMkLst>
            <pc:docMk/>
            <pc:sldMk cId="790752906" sldId="267"/>
            <ac:spMk id="44" creationId="{79AFCB35-9C04-4524-A0B1-57FF6865D013}"/>
          </ac:spMkLst>
        </pc:spChg>
        <pc:spChg chg="add del">
          <ac:chgData name="Tamjid Ahsan" userId="15c1a18861ae33e8" providerId="LiveId" clId="{0A44D846-AC9E-414C-8521-CBDE78EE71E6}" dt="2021-04-19T22:39:08.944" v="1565" actId="26606"/>
          <ac:spMkLst>
            <pc:docMk/>
            <pc:sldMk cId="790752906" sldId="267"/>
            <ac:spMk id="46" creationId="{D11AD2AD-0BA0-4DD3-8EEA-84686A0E718C}"/>
          </ac:spMkLst>
        </pc:spChg>
        <pc:spChg chg="add del">
          <ac:chgData name="Tamjid Ahsan" userId="15c1a18861ae33e8" providerId="LiveId" clId="{0A44D846-AC9E-414C-8521-CBDE78EE71E6}" dt="2021-04-19T22:39:08.944" v="1565" actId="26606"/>
          <ac:spMkLst>
            <pc:docMk/>
            <pc:sldMk cId="790752906" sldId="267"/>
            <ac:spMk id="48" creationId="{9E5C5460-229E-46C8-A712-CC317985420F}"/>
          </ac:spMkLst>
        </pc:spChg>
        <pc:spChg chg="add del">
          <ac:chgData name="Tamjid Ahsan" userId="15c1a18861ae33e8" providerId="LiveId" clId="{0A44D846-AC9E-414C-8521-CBDE78EE71E6}" dt="2021-04-19T22:39:08.944" v="1565" actId="26606"/>
          <ac:spMkLst>
            <pc:docMk/>
            <pc:sldMk cId="790752906" sldId="267"/>
            <ac:spMk id="50" creationId="{2552FC29-9118-466F-940E-80C84EFDF07B}"/>
          </ac:spMkLst>
        </pc:spChg>
        <pc:spChg chg="add del">
          <ac:chgData name="Tamjid Ahsan" userId="15c1a18861ae33e8" providerId="LiveId" clId="{0A44D846-AC9E-414C-8521-CBDE78EE71E6}" dt="2021-04-19T22:39:12.213" v="1567" actId="26606"/>
          <ac:spMkLst>
            <pc:docMk/>
            <pc:sldMk cId="790752906" sldId="267"/>
            <ac:spMk id="59" creationId="{44D65982-4F00-4330-8DAA-DE6A9E4D6D23}"/>
          </ac:spMkLst>
        </pc:spChg>
        <pc:spChg chg="add del">
          <ac:chgData name="Tamjid Ahsan" userId="15c1a18861ae33e8" providerId="LiveId" clId="{0A44D846-AC9E-414C-8521-CBDE78EE71E6}" dt="2021-04-19T22:39:12.213" v="1567" actId="26606"/>
          <ac:spMkLst>
            <pc:docMk/>
            <pc:sldMk cId="790752906" sldId="267"/>
            <ac:spMk id="60" creationId="{56AD21CA-472C-4EA1-A897-F639017AFED3}"/>
          </ac:spMkLst>
        </pc:spChg>
        <pc:spChg chg="add del">
          <ac:chgData name="Tamjid Ahsan" userId="15c1a18861ae33e8" providerId="LiveId" clId="{0A44D846-AC9E-414C-8521-CBDE78EE71E6}" dt="2021-04-19T22:39:12.213" v="1567" actId="26606"/>
          <ac:spMkLst>
            <pc:docMk/>
            <pc:sldMk cId="790752906" sldId="267"/>
            <ac:spMk id="68" creationId="{C05FE506-AB9A-470B-89C8-008269966F9C}"/>
          </ac:spMkLst>
        </pc:spChg>
        <pc:spChg chg="add del">
          <ac:chgData name="Tamjid Ahsan" userId="15c1a18861ae33e8" providerId="LiveId" clId="{0A44D846-AC9E-414C-8521-CBDE78EE71E6}" dt="2021-04-19T22:39:18.986" v="1569" actId="26606"/>
          <ac:spMkLst>
            <pc:docMk/>
            <pc:sldMk cId="790752906" sldId="267"/>
            <ac:spMk id="70" creationId="{5A0118C5-4F8D-4CF4-BADD-53FEACC6C42A}"/>
          </ac:spMkLst>
        </pc:spChg>
        <pc:spChg chg="add del">
          <ac:chgData name="Tamjid Ahsan" userId="15c1a18861ae33e8" providerId="LiveId" clId="{0A44D846-AC9E-414C-8521-CBDE78EE71E6}" dt="2021-04-19T22:39:18.986" v="1569" actId="26606"/>
          <ac:spMkLst>
            <pc:docMk/>
            <pc:sldMk cId="790752906" sldId="267"/>
            <ac:spMk id="71" creationId="{4E0A5C5C-2A95-428E-9F6A-0D29EBD57C9F}"/>
          </ac:spMkLst>
        </pc:spChg>
        <pc:spChg chg="add del">
          <ac:chgData name="Tamjid Ahsan" userId="15c1a18861ae33e8" providerId="LiveId" clId="{0A44D846-AC9E-414C-8521-CBDE78EE71E6}" dt="2021-04-19T22:39:18.986" v="1569" actId="26606"/>
          <ac:spMkLst>
            <pc:docMk/>
            <pc:sldMk cId="790752906" sldId="267"/>
            <ac:spMk id="72" creationId="{1056F38F-7C4E-461D-8709-7D0024AE1F79}"/>
          </ac:spMkLst>
        </pc:spChg>
        <pc:spChg chg="add del">
          <ac:chgData name="Tamjid Ahsan" userId="15c1a18861ae33e8" providerId="LiveId" clId="{0A44D846-AC9E-414C-8521-CBDE78EE71E6}" dt="2021-04-19T22:39:18.986" v="1569" actId="26606"/>
          <ac:spMkLst>
            <pc:docMk/>
            <pc:sldMk cId="790752906" sldId="267"/>
            <ac:spMk id="73" creationId="{C7278469-3C3C-49CE-AEEE-E176A4900B78}"/>
          </ac:spMkLst>
        </pc:spChg>
        <pc:spChg chg="add del">
          <ac:chgData name="Tamjid Ahsan" userId="15c1a18861ae33e8" providerId="LiveId" clId="{0A44D846-AC9E-414C-8521-CBDE78EE71E6}" dt="2021-04-19T22:39:18.986" v="1569" actId="26606"/>
          <ac:spMkLst>
            <pc:docMk/>
            <pc:sldMk cId="790752906" sldId="267"/>
            <ac:spMk id="77" creationId="{4C6598AB-1C17-4D54-951C-A082D94ACB7A}"/>
          </ac:spMkLst>
        </pc:spChg>
        <pc:spChg chg="add del">
          <ac:chgData name="Tamjid Ahsan" userId="15c1a18861ae33e8" providerId="LiveId" clId="{0A44D846-AC9E-414C-8521-CBDE78EE71E6}" dt="2021-04-19T22:39:18.986" v="1569" actId="26606"/>
          <ac:spMkLst>
            <pc:docMk/>
            <pc:sldMk cId="790752906" sldId="267"/>
            <ac:spMk id="78" creationId="{C83B66D7-137D-4AC1-B172-53D60F08BEB5}"/>
          </ac:spMkLst>
        </pc:spChg>
        <pc:spChg chg="add del">
          <ac:chgData name="Tamjid Ahsan" userId="15c1a18861ae33e8" providerId="LiveId" clId="{0A44D846-AC9E-414C-8521-CBDE78EE71E6}" dt="2021-04-19T22:39:18.986" v="1569" actId="26606"/>
          <ac:spMkLst>
            <pc:docMk/>
            <pc:sldMk cId="790752906" sldId="267"/>
            <ac:spMk id="79" creationId="{F6B92503-6984-4D15-8B98-8718709B785D}"/>
          </ac:spMkLst>
        </pc:spChg>
        <pc:spChg chg="add del">
          <ac:chgData name="Tamjid Ahsan" userId="15c1a18861ae33e8" providerId="LiveId" clId="{0A44D846-AC9E-414C-8521-CBDE78EE71E6}" dt="2021-04-19T22:39:18.986" v="1569" actId="26606"/>
          <ac:spMkLst>
            <pc:docMk/>
            <pc:sldMk cId="790752906" sldId="267"/>
            <ac:spMk id="80" creationId="{08DDF938-524E-4C18-A47D-C00627832366}"/>
          </ac:spMkLst>
        </pc:spChg>
        <pc:spChg chg="add del">
          <ac:chgData name="Tamjid Ahsan" userId="15c1a18861ae33e8" providerId="LiveId" clId="{0A44D846-AC9E-414C-8521-CBDE78EE71E6}" dt="2021-04-19T22:39:26.127" v="1571" actId="26606"/>
          <ac:spMkLst>
            <pc:docMk/>
            <pc:sldMk cId="790752906" sldId="267"/>
            <ac:spMk id="88" creationId="{5A0118C5-4F8D-4CF4-BADD-53FEACC6C42A}"/>
          </ac:spMkLst>
        </pc:spChg>
        <pc:spChg chg="add del">
          <ac:chgData name="Tamjid Ahsan" userId="15c1a18861ae33e8" providerId="LiveId" clId="{0A44D846-AC9E-414C-8521-CBDE78EE71E6}" dt="2021-04-19T22:39:26.127" v="1571" actId="26606"/>
          <ac:spMkLst>
            <pc:docMk/>
            <pc:sldMk cId="790752906" sldId="267"/>
            <ac:spMk id="89" creationId="{F98F79A4-A6C7-4101-B1E9-27E05CB7CFA0}"/>
          </ac:spMkLst>
        </pc:spChg>
        <pc:spChg chg="add del">
          <ac:chgData name="Tamjid Ahsan" userId="15c1a18861ae33e8" providerId="LiveId" clId="{0A44D846-AC9E-414C-8521-CBDE78EE71E6}" dt="2021-04-19T22:39:26.127" v="1571" actId="26606"/>
          <ac:spMkLst>
            <pc:docMk/>
            <pc:sldMk cId="790752906" sldId="267"/>
            <ac:spMk id="90" creationId="{31CE7A08-2184-4B99-ABC0-B40CD1D3F281}"/>
          </ac:spMkLst>
        </pc:spChg>
        <pc:spChg chg="add del">
          <ac:chgData name="Tamjid Ahsan" userId="15c1a18861ae33e8" providerId="LiveId" clId="{0A44D846-AC9E-414C-8521-CBDE78EE71E6}" dt="2021-04-19T22:39:26.127" v="1571" actId="26606"/>
          <ac:spMkLst>
            <pc:docMk/>
            <pc:sldMk cId="790752906" sldId="267"/>
            <ac:spMk id="91" creationId="{79AFCB35-9C04-4524-A0B1-57FF6865D013}"/>
          </ac:spMkLst>
        </pc:spChg>
        <pc:spChg chg="add del">
          <ac:chgData name="Tamjid Ahsan" userId="15c1a18861ae33e8" providerId="LiveId" clId="{0A44D846-AC9E-414C-8521-CBDE78EE71E6}" dt="2021-04-19T22:39:26.127" v="1571" actId="26606"/>
          <ac:spMkLst>
            <pc:docMk/>
            <pc:sldMk cId="790752906" sldId="267"/>
            <ac:spMk id="92" creationId="{D11AD2AD-0BA0-4DD3-8EEA-84686A0E718C}"/>
          </ac:spMkLst>
        </pc:spChg>
        <pc:spChg chg="add del">
          <ac:chgData name="Tamjid Ahsan" userId="15c1a18861ae33e8" providerId="LiveId" clId="{0A44D846-AC9E-414C-8521-CBDE78EE71E6}" dt="2021-04-19T22:39:26.127" v="1571" actId="26606"/>
          <ac:spMkLst>
            <pc:docMk/>
            <pc:sldMk cId="790752906" sldId="267"/>
            <ac:spMk id="93" creationId="{9E5C5460-229E-46C8-A712-CC317985420F}"/>
          </ac:spMkLst>
        </pc:spChg>
        <pc:spChg chg="add del">
          <ac:chgData name="Tamjid Ahsan" userId="15c1a18861ae33e8" providerId="LiveId" clId="{0A44D846-AC9E-414C-8521-CBDE78EE71E6}" dt="2021-04-19T22:39:26.127" v="1571" actId="26606"/>
          <ac:spMkLst>
            <pc:docMk/>
            <pc:sldMk cId="790752906" sldId="267"/>
            <ac:spMk id="94" creationId="{2552FC29-9118-466F-940E-80C84EFDF07B}"/>
          </ac:spMkLst>
        </pc:spChg>
        <pc:spChg chg="add del">
          <ac:chgData name="Tamjid Ahsan" userId="15c1a18861ae33e8" providerId="LiveId" clId="{0A44D846-AC9E-414C-8521-CBDE78EE71E6}" dt="2021-04-19T22:39:26.127" v="1571" actId="26606"/>
          <ac:spMkLst>
            <pc:docMk/>
            <pc:sldMk cId="790752906" sldId="267"/>
            <ac:spMk id="95" creationId="{131AA73A-7EB1-4A79-8D49-4C453DC8F760}"/>
          </ac:spMkLst>
        </pc:spChg>
        <pc:spChg chg="add">
          <ac:chgData name="Tamjid Ahsan" userId="15c1a18861ae33e8" providerId="LiveId" clId="{0A44D846-AC9E-414C-8521-CBDE78EE71E6}" dt="2021-04-19T22:39:26.133" v="1572" actId="26606"/>
          <ac:spMkLst>
            <pc:docMk/>
            <pc:sldMk cId="790752906" sldId="267"/>
            <ac:spMk id="98" creationId="{E8A8EAB8-D2FF-444D-B34B-7D32F106AD0E}"/>
          </ac:spMkLst>
        </pc:spChg>
        <pc:spChg chg="add mod">
          <ac:chgData name="Tamjid Ahsan" userId="15c1a18861ae33e8" providerId="LiveId" clId="{0A44D846-AC9E-414C-8521-CBDE78EE71E6}" dt="2021-04-20T00:52:23.233" v="2530" actId="14100"/>
          <ac:spMkLst>
            <pc:docMk/>
            <pc:sldMk cId="790752906" sldId="267"/>
            <ac:spMk id="101" creationId="{131AA73A-7EB1-4A79-8D49-4C453DC8F760}"/>
          </ac:spMkLst>
        </pc:spChg>
        <pc:grpChg chg="add del">
          <ac:chgData name="Tamjid Ahsan" userId="15c1a18861ae33e8" providerId="LiveId" clId="{0A44D846-AC9E-414C-8521-CBDE78EE71E6}" dt="2021-04-19T22:28:41.038" v="1410" actId="26606"/>
          <ac:grpSpMkLst>
            <pc:docMk/>
            <pc:sldMk cId="790752906" sldId="267"/>
            <ac:grpSpMk id="10" creationId="{A23D792D-D9F2-4EB4-ADE2-65A518DA6489}"/>
          </ac:grpSpMkLst>
        </pc:grpChg>
        <pc:grpChg chg="add del">
          <ac:chgData name="Tamjid Ahsan" userId="15c1a18861ae33e8" providerId="LiveId" clId="{0A44D846-AC9E-414C-8521-CBDE78EE71E6}" dt="2021-04-19T22:39:26.133" v="1572" actId="26606"/>
          <ac:grpSpMkLst>
            <pc:docMk/>
            <pc:sldMk cId="790752906" sldId="267"/>
            <ac:grpSpMk id="27" creationId="{93DC754C-7E09-422D-A8BB-AF632E90DFA2}"/>
          </ac:grpSpMkLst>
        </pc:grpChg>
        <pc:grpChg chg="add del">
          <ac:chgData name="Tamjid Ahsan" userId="15c1a18861ae33e8" providerId="LiveId" clId="{0A44D846-AC9E-414C-8521-CBDE78EE71E6}" dt="2021-04-19T22:39:26.133" v="1572" actId="26606"/>
          <ac:grpSpMkLst>
            <pc:docMk/>
            <pc:sldMk cId="790752906" sldId="267"/>
            <ac:grpSpMk id="28" creationId="{3773FAF5-C452-4455-9411-D6AF5EBD4CA9}"/>
          </ac:grpSpMkLst>
        </pc:grpChg>
        <pc:grpChg chg="add del">
          <ac:chgData name="Tamjid Ahsan" userId="15c1a18861ae33e8" providerId="LiveId" clId="{0A44D846-AC9E-414C-8521-CBDE78EE71E6}" dt="2021-04-19T22:39:08.944" v="1565" actId="26606"/>
          <ac:grpSpMkLst>
            <pc:docMk/>
            <pc:sldMk cId="790752906" sldId="267"/>
            <ac:grpSpMk id="52" creationId="{0C156BF8-7FF7-440F-BE2B-417DFFE8BFA5}"/>
          </ac:grpSpMkLst>
        </pc:grpChg>
        <pc:grpChg chg="add del">
          <ac:chgData name="Tamjid Ahsan" userId="15c1a18861ae33e8" providerId="LiveId" clId="{0A44D846-AC9E-414C-8521-CBDE78EE71E6}" dt="2021-04-19T22:39:12.213" v="1567" actId="26606"/>
          <ac:grpSpMkLst>
            <pc:docMk/>
            <pc:sldMk cId="790752906" sldId="267"/>
            <ac:grpSpMk id="61" creationId="{B29A5F49-8CEE-44D2-A717-96965326A59B}"/>
          </ac:grpSpMkLst>
        </pc:grpChg>
        <pc:grpChg chg="add del">
          <ac:chgData name="Tamjid Ahsan" userId="15c1a18861ae33e8" providerId="LiveId" clId="{0A44D846-AC9E-414C-8521-CBDE78EE71E6}" dt="2021-04-19T22:39:12.213" v="1567" actId="26606"/>
          <ac:grpSpMkLst>
            <pc:docMk/>
            <pc:sldMk cId="790752906" sldId="267"/>
            <ac:grpSpMk id="63" creationId="{43F5E015-E085-4624-B431-B42414448684}"/>
          </ac:grpSpMkLst>
        </pc:grpChg>
        <pc:grpChg chg="add del">
          <ac:chgData name="Tamjid Ahsan" userId="15c1a18861ae33e8" providerId="LiveId" clId="{0A44D846-AC9E-414C-8521-CBDE78EE71E6}" dt="2021-04-19T22:39:18.986" v="1569" actId="26606"/>
          <ac:grpSpMkLst>
            <pc:docMk/>
            <pc:sldMk cId="790752906" sldId="267"/>
            <ac:grpSpMk id="74" creationId="{93DC754C-7E09-422D-A8BB-AF632E90DFA2}"/>
          </ac:grpSpMkLst>
        </pc:grpChg>
        <pc:grpChg chg="add del">
          <ac:chgData name="Tamjid Ahsan" userId="15c1a18861ae33e8" providerId="LiveId" clId="{0A44D846-AC9E-414C-8521-CBDE78EE71E6}" dt="2021-04-19T22:39:18.986" v="1569" actId="26606"/>
          <ac:grpSpMkLst>
            <pc:docMk/>
            <pc:sldMk cId="790752906" sldId="267"/>
            <ac:grpSpMk id="81" creationId="{3773FAF5-C452-4455-9411-D6AF5EBD4CA9}"/>
          </ac:grpSpMkLst>
        </pc:grpChg>
        <pc:grpChg chg="add del">
          <ac:chgData name="Tamjid Ahsan" userId="15c1a18861ae33e8" providerId="LiveId" clId="{0A44D846-AC9E-414C-8521-CBDE78EE71E6}" dt="2021-04-19T22:39:26.127" v="1571" actId="26606"/>
          <ac:grpSpMkLst>
            <pc:docMk/>
            <pc:sldMk cId="790752906" sldId="267"/>
            <ac:grpSpMk id="96" creationId="{0C156BF8-7FF7-440F-BE2B-417DFFE8BFA5}"/>
          </ac:grpSpMkLst>
        </pc:grpChg>
        <pc:graphicFrameChg chg="add del">
          <ac:chgData name="Tamjid Ahsan" userId="15c1a18861ae33e8" providerId="LiveId" clId="{0A44D846-AC9E-414C-8521-CBDE78EE71E6}" dt="2021-04-19T22:39:18.986" v="1569" actId="26606"/>
          <ac:graphicFrameMkLst>
            <pc:docMk/>
            <pc:sldMk cId="790752906" sldId="267"/>
            <ac:graphicFrameMk id="35" creationId="{4494249D-64D6-4295-8CDE-BD3FF44869C6}"/>
          </ac:graphicFrameMkLst>
        </pc:graphicFrameChg>
        <pc:cxnChg chg="add">
          <ac:chgData name="Tamjid Ahsan" userId="15c1a18861ae33e8" providerId="LiveId" clId="{0A44D846-AC9E-414C-8521-CBDE78EE71E6}" dt="2021-04-19T22:39:26.133" v="1572" actId="26606"/>
          <ac:cxnSpMkLst>
            <pc:docMk/>
            <pc:sldMk cId="790752906" sldId="267"/>
            <ac:cxnSpMk id="99" creationId="{067633D1-6EE6-4118-B9F0-B363477BEE7A}"/>
          </ac:cxnSpMkLst>
        </pc:cxnChg>
        <pc:cxnChg chg="add">
          <ac:chgData name="Tamjid Ahsan" userId="15c1a18861ae33e8" providerId="LiveId" clId="{0A44D846-AC9E-414C-8521-CBDE78EE71E6}" dt="2021-04-19T22:39:26.133" v="1572" actId="26606"/>
          <ac:cxnSpMkLst>
            <pc:docMk/>
            <pc:sldMk cId="790752906" sldId="267"/>
            <ac:cxnSpMk id="100" creationId="{4AD7FFC6-42A9-49CB-B5E9-B3F6B038331B}"/>
          </ac:cxnSpMkLst>
        </pc:cxnChg>
      </pc:sldChg>
      <pc:sldChg chg="addSp delSp modSp new mod setBg">
        <pc:chgData name="Tamjid Ahsan" userId="15c1a18861ae33e8" providerId="LiveId" clId="{0A44D846-AC9E-414C-8521-CBDE78EE71E6}" dt="2021-04-20T00:33:37.418" v="2108" actId="20577"/>
        <pc:sldMkLst>
          <pc:docMk/>
          <pc:sldMk cId="1747634018" sldId="268"/>
        </pc:sldMkLst>
        <pc:spChg chg="mod">
          <ac:chgData name="Tamjid Ahsan" userId="15c1a18861ae33e8" providerId="LiveId" clId="{0A44D846-AC9E-414C-8521-CBDE78EE71E6}" dt="2021-04-19T22:09:23.965" v="1139" actId="26606"/>
          <ac:spMkLst>
            <pc:docMk/>
            <pc:sldMk cId="1747634018" sldId="268"/>
            <ac:spMk id="2" creationId="{CF754705-29A9-4ABA-9A73-A146D6EE1849}"/>
          </ac:spMkLst>
        </pc:spChg>
        <pc:spChg chg="mod">
          <ac:chgData name="Tamjid Ahsan" userId="15c1a18861ae33e8" providerId="LiveId" clId="{0A44D846-AC9E-414C-8521-CBDE78EE71E6}" dt="2021-04-20T00:33:37.418" v="2108" actId="20577"/>
          <ac:spMkLst>
            <pc:docMk/>
            <pc:sldMk cId="1747634018" sldId="268"/>
            <ac:spMk id="3" creationId="{C1D3005F-F105-4B80-B2FC-71247602BA51}"/>
          </ac:spMkLst>
        </pc:spChg>
        <pc:spChg chg="add del">
          <ac:chgData name="Tamjid Ahsan" userId="15c1a18861ae33e8" providerId="LiveId" clId="{0A44D846-AC9E-414C-8521-CBDE78EE71E6}" dt="2021-04-19T22:08:42.306" v="1126" actId="26606"/>
          <ac:spMkLst>
            <pc:docMk/>
            <pc:sldMk cId="1747634018" sldId="268"/>
            <ac:spMk id="8" creationId="{907EF6B7-1338-4443-8C46-6A318D952DFD}"/>
          </ac:spMkLst>
        </pc:spChg>
        <pc:spChg chg="add del">
          <ac:chgData name="Tamjid Ahsan" userId="15c1a18861ae33e8" providerId="LiveId" clId="{0A44D846-AC9E-414C-8521-CBDE78EE71E6}" dt="2021-04-19T22:08:42.306" v="1126" actId="26606"/>
          <ac:spMkLst>
            <pc:docMk/>
            <pc:sldMk cId="1747634018" sldId="268"/>
            <ac:spMk id="10" creationId="{DAAE4CDD-124C-4DCF-9584-B6033B545DD5}"/>
          </ac:spMkLst>
        </pc:spChg>
        <pc:spChg chg="add del">
          <ac:chgData name="Tamjid Ahsan" userId="15c1a18861ae33e8" providerId="LiveId" clId="{0A44D846-AC9E-414C-8521-CBDE78EE71E6}" dt="2021-04-19T22:08:42.306" v="1126" actId="26606"/>
          <ac:spMkLst>
            <pc:docMk/>
            <pc:sldMk cId="1747634018" sldId="268"/>
            <ac:spMk id="12" creationId="{081E4A58-353D-44AE-B2FC-2A74E2E400F7}"/>
          </ac:spMkLst>
        </pc:spChg>
        <pc:spChg chg="add del">
          <ac:chgData name="Tamjid Ahsan" userId="15c1a18861ae33e8" providerId="LiveId" clId="{0A44D846-AC9E-414C-8521-CBDE78EE71E6}" dt="2021-04-19T22:08:44.936" v="1128" actId="26606"/>
          <ac:spMkLst>
            <pc:docMk/>
            <pc:sldMk cId="1747634018" sldId="268"/>
            <ac:spMk id="14" creationId="{1BB867FF-FC45-48F7-8104-F89BE54909F1}"/>
          </ac:spMkLst>
        </pc:spChg>
        <pc:spChg chg="add del">
          <ac:chgData name="Tamjid Ahsan" userId="15c1a18861ae33e8" providerId="LiveId" clId="{0A44D846-AC9E-414C-8521-CBDE78EE71E6}" dt="2021-04-19T22:08:44.936" v="1128" actId="26606"/>
          <ac:spMkLst>
            <pc:docMk/>
            <pc:sldMk cId="1747634018" sldId="268"/>
            <ac:spMk id="15" creationId="{8BB56887-D0D5-4F0C-9E19-7247EB83C8B7}"/>
          </ac:spMkLst>
        </pc:spChg>
        <pc:spChg chg="add del">
          <ac:chgData name="Tamjid Ahsan" userId="15c1a18861ae33e8" providerId="LiveId" clId="{0A44D846-AC9E-414C-8521-CBDE78EE71E6}" dt="2021-04-19T22:08:44.936" v="1128" actId="26606"/>
          <ac:spMkLst>
            <pc:docMk/>
            <pc:sldMk cId="1747634018" sldId="268"/>
            <ac:spMk id="16" creationId="{081E4A58-353D-44AE-B2FC-2A74E2E400F7}"/>
          </ac:spMkLst>
        </pc:spChg>
        <pc:spChg chg="add del">
          <ac:chgData name="Tamjid Ahsan" userId="15c1a18861ae33e8" providerId="LiveId" clId="{0A44D846-AC9E-414C-8521-CBDE78EE71E6}" dt="2021-04-19T22:08:48.587" v="1130" actId="26606"/>
          <ac:spMkLst>
            <pc:docMk/>
            <pc:sldMk cId="1747634018" sldId="268"/>
            <ac:spMk id="18" creationId="{389575E1-3389-451A-A5F7-27854C25C599}"/>
          </ac:spMkLst>
        </pc:spChg>
        <pc:spChg chg="add del">
          <ac:chgData name="Tamjid Ahsan" userId="15c1a18861ae33e8" providerId="LiveId" clId="{0A44D846-AC9E-414C-8521-CBDE78EE71E6}" dt="2021-04-19T22:08:48.587" v="1130" actId="26606"/>
          <ac:spMkLst>
            <pc:docMk/>
            <pc:sldMk cId="1747634018" sldId="268"/>
            <ac:spMk id="19" creationId="{A53CCC5C-D88E-40FB-B30B-23DCDBD01D37}"/>
          </ac:spMkLst>
        </pc:spChg>
        <pc:spChg chg="add del">
          <ac:chgData name="Tamjid Ahsan" userId="15c1a18861ae33e8" providerId="LiveId" clId="{0A44D846-AC9E-414C-8521-CBDE78EE71E6}" dt="2021-04-19T22:08:48.587" v="1130" actId="26606"/>
          <ac:spMkLst>
            <pc:docMk/>
            <pc:sldMk cId="1747634018" sldId="268"/>
            <ac:spMk id="20" creationId="{081E4A58-353D-44AE-B2FC-2A74E2E400F7}"/>
          </ac:spMkLst>
        </pc:spChg>
        <pc:spChg chg="add del">
          <ac:chgData name="Tamjid Ahsan" userId="15c1a18861ae33e8" providerId="LiveId" clId="{0A44D846-AC9E-414C-8521-CBDE78EE71E6}" dt="2021-04-19T22:09:08.694" v="1132" actId="26606"/>
          <ac:spMkLst>
            <pc:docMk/>
            <pc:sldMk cId="1747634018" sldId="268"/>
            <ac:spMk id="22" creationId="{C2554CA6-288E-4202-BC52-2E5A8F0C0AED}"/>
          </ac:spMkLst>
        </pc:spChg>
        <pc:spChg chg="add del">
          <ac:chgData name="Tamjid Ahsan" userId="15c1a18861ae33e8" providerId="LiveId" clId="{0A44D846-AC9E-414C-8521-CBDE78EE71E6}" dt="2021-04-19T22:09:08.694" v="1132" actId="26606"/>
          <ac:spMkLst>
            <pc:docMk/>
            <pc:sldMk cId="1747634018" sldId="268"/>
            <ac:spMk id="23" creationId="{B10BB131-AC8E-4A8E-A5D1-36260F720C3B}"/>
          </ac:spMkLst>
        </pc:spChg>
        <pc:spChg chg="add del">
          <ac:chgData name="Tamjid Ahsan" userId="15c1a18861ae33e8" providerId="LiveId" clId="{0A44D846-AC9E-414C-8521-CBDE78EE71E6}" dt="2021-04-19T22:09:08.694" v="1132" actId="26606"/>
          <ac:spMkLst>
            <pc:docMk/>
            <pc:sldMk cId="1747634018" sldId="268"/>
            <ac:spMk id="24" creationId="{5B7778FC-632E-4DCA-A7CB-0D7731CCF970}"/>
          </ac:spMkLst>
        </pc:spChg>
        <pc:spChg chg="add del">
          <ac:chgData name="Tamjid Ahsan" userId="15c1a18861ae33e8" providerId="LiveId" clId="{0A44D846-AC9E-414C-8521-CBDE78EE71E6}" dt="2021-04-19T22:09:08.694" v="1132" actId="26606"/>
          <ac:spMkLst>
            <pc:docMk/>
            <pc:sldMk cId="1747634018" sldId="268"/>
            <ac:spMk id="25" creationId="{FA23A907-97FB-4A8F-880A-DD77401C4296}"/>
          </ac:spMkLst>
        </pc:spChg>
        <pc:spChg chg="add del">
          <ac:chgData name="Tamjid Ahsan" userId="15c1a18861ae33e8" providerId="LiveId" clId="{0A44D846-AC9E-414C-8521-CBDE78EE71E6}" dt="2021-04-19T22:09:10.327" v="1134" actId="26606"/>
          <ac:spMkLst>
            <pc:docMk/>
            <pc:sldMk cId="1747634018" sldId="268"/>
            <ac:spMk id="27" creationId="{3AD318CC-E2A8-4E27-9548-A047A78999B1}"/>
          </ac:spMkLst>
        </pc:spChg>
        <pc:spChg chg="add del">
          <ac:chgData name="Tamjid Ahsan" userId="15c1a18861ae33e8" providerId="LiveId" clId="{0A44D846-AC9E-414C-8521-CBDE78EE71E6}" dt="2021-04-19T22:09:10.327" v="1134" actId="26606"/>
          <ac:spMkLst>
            <pc:docMk/>
            <pc:sldMk cId="1747634018" sldId="268"/>
            <ac:spMk id="30" creationId="{2C1BBA94-3F40-40AA-8BB9-E69E25E537C1}"/>
          </ac:spMkLst>
        </pc:spChg>
        <pc:spChg chg="add del">
          <ac:chgData name="Tamjid Ahsan" userId="15c1a18861ae33e8" providerId="LiveId" clId="{0A44D846-AC9E-414C-8521-CBDE78EE71E6}" dt="2021-04-19T22:09:17.368" v="1136" actId="26606"/>
          <ac:spMkLst>
            <pc:docMk/>
            <pc:sldMk cId="1747634018" sldId="268"/>
            <ac:spMk id="32" creationId="{081EA652-8C6A-4E69-BEB9-170809474553}"/>
          </ac:spMkLst>
        </pc:spChg>
        <pc:spChg chg="add del">
          <ac:chgData name="Tamjid Ahsan" userId="15c1a18861ae33e8" providerId="LiveId" clId="{0A44D846-AC9E-414C-8521-CBDE78EE71E6}" dt="2021-04-19T22:09:17.368" v="1136" actId="26606"/>
          <ac:spMkLst>
            <pc:docMk/>
            <pc:sldMk cId="1747634018" sldId="268"/>
            <ac:spMk id="33" creationId="{5298780A-33B9-4EA2-8F67-DE68AD62841B}"/>
          </ac:spMkLst>
        </pc:spChg>
        <pc:spChg chg="add del">
          <ac:chgData name="Tamjid Ahsan" userId="15c1a18861ae33e8" providerId="LiveId" clId="{0A44D846-AC9E-414C-8521-CBDE78EE71E6}" dt="2021-04-19T22:09:17.368" v="1136" actId="26606"/>
          <ac:spMkLst>
            <pc:docMk/>
            <pc:sldMk cId="1747634018" sldId="268"/>
            <ac:spMk id="34" creationId="{7F488E8B-4E1E-4402-8935-D4E6C02615C7}"/>
          </ac:spMkLst>
        </pc:spChg>
        <pc:spChg chg="add del">
          <ac:chgData name="Tamjid Ahsan" userId="15c1a18861ae33e8" providerId="LiveId" clId="{0A44D846-AC9E-414C-8521-CBDE78EE71E6}" dt="2021-04-19T22:09:23.959" v="1138" actId="26606"/>
          <ac:spMkLst>
            <pc:docMk/>
            <pc:sldMk cId="1747634018" sldId="268"/>
            <ac:spMk id="37" creationId="{33CD251C-A887-4D2F-925B-FC097198538B}"/>
          </ac:spMkLst>
        </pc:spChg>
        <pc:spChg chg="add del">
          <ac:chgData name="Tamjid Ahsan" userId="15c1a18861ae33e8" providerId="LiveId" clId="{0A44D846-AC9E-414C-8521-CBDE78EE71E6}" dt="2021-04-19T22:09:23.959" v="1138" actId="26606"/>
          <ac:spMkLst>
            <pc:docMk/>
            <pc:sldMk cId="1747634018" sldId="268"/>
            <ac:spMk id="40" creationId="{662A3FAA-D056-4098-8115-EA61EAF068CF}"/>
          </ac:spMkLst>
        </pc:spChg>
        <pc:spChg chg="add">
          <ac:chgData name="Tamjid Ahsan" userId="15c1a18861ae33e8" providerId="LiveId" clId="{0A44D846-AC9E-414C-8521-CBDE78EE71E6}" dt="2021-04-19T22:09:23.965" v="1139" actId="26606"/>
          <ac:spMkLst>
            <pc:docMk/>
            <pc:sldMk cId="1747634018" sldId="268"/>
            <ac:spMk id="42" creationId="{081EA652-8C6A-4E69-BEB9-170809474553}"/>
          </ac:spMkLst>
        </pc:spChg>
        <pc:spChg chg="add">
          <ac:chgData name="Tamjid Ahsan" userId="15c1a18861ae33e8" providerId="LiveId" clId="{0A44D846-AC9E-414C-8521-CBDE78EE71E6}" dt="2021-04-19T22:09:23.965" v="1139" actId="26606"/>
          <ac:spMkLst>
            <pc:docMk/>
            <pc:sldMk cId="1747634018" sldId="268"/>
            <ac:spMk id="43" creationId="{5298780A-33B9-4EA2-8F67-DE68AD62841B}"/>
          </ac:spMkLst>
        </pc:spChg>
        <pc:spChg chg="add">
          <ac:chgData name="Tamjid Ahsan" userId="15c1a18861ae33e8" providerId="LiveId" clId="{0A44D846-AC9E-414C-8521-CBDE78EE71E6}" dt="2021-04-19T22:09:23.965" v="1139" actId="26606"/>
          <ac:spMkLst>
            <pc:docMk/>
            <pc:sldMk cId="1747634018" sldId="268"/>
            <ac:spMk id="44" creationId="{7F488E8B-4E1E-4402-8935-D4E6C02615C7}"/>
          </ac:spMkLst>
        </pc:spChg>
        <pc:grpChg chg="add del">
          <ac:chgData name="Tamjid Ahsan" userId="15c1a18861ae33e8" providerId="LiveId" clId="{0A44D846-AC9E-414C-8521-CBDE78EE71E6}" dt="2021-04-19T22:09:10.327" v="1134" actId="26606"/>
          <ac:grpSpMkLst>
            <pc:docMk/>
            <pc:sldMk cId="1747634018" sldId="268"/>
            <ac:grpSpMk id="28" creationId="{B14B560F-9DD7-4302-A60B-EBD3EF59B073}"/>
          </ac:grpSpMkLst>
        </pc:grpChg>
        <pc:grpChg chg="add del">
          <ac:chgData name="Tamjid Ahsan" userId="15c1a18861ae33e8" providerId="LiveId" clId="{0A44D846-AC9E-414C-8521-CBDE78EE71E6}" dt="2021-04-19T22:09:23.959" v="1138" actId="26606"/>
          <ac:grpSpMkLst>
            <pc:docMk/>
            <pc:sldMk cId="1747634018" sldId="268"/>
            <ac:grpSpMk id="38" creationId="{2C3846A5-A498-4C9E-B4DC-13532657D717}"/>
          </ac:grpSpMkLst>
        </pc:grpChg>
        <pc:cxnChg chg="add del">
          <ac:chgData name="Tamjid Ahsan" userId="15c1a18861ae33e8" providerId="LiveId" clId="{0A44D846-AC9E-414C-8521-CBDE78EE71E6}" dt="2021-04-19T22:09:17.368" v="1136" actId="26606"/>
          <ac:cxnSpMkLst>
            <pc:docMk/>
            <pc:sldMk cId="1747634018" sldId="268"/>
            <ac:cxnSpMk id="35" creationId="{23AAC9B5-8015-485C-ACF9-A750390E9A56}"/>
          </ac:cxnSpMkLst>
        </pc:cxnChg>
        <pc:cxnChg chg="add">
          <ac:chgData name="Tamjid Ahsan" userId="15c1a18861ae33e8" providerId="LiveId" clId="{0A44D846-AC9E-414C-8521-CBDE78EE71E6}" dt="2021-04-19T22:09:23.965" v="1139" actId="26606"/>
          <ac:cxnSpMkLst>
            <pc:docMk/>
            <pc:sldMk cId="1747634018" sldId="268"/>
            <ac:cxnSpMk id="45" creationId="{23AAC9B5-8015-485C-ACF9-A750390E9A56}"/>
          </ac:cxnSpMkLst>
        </pc:cxnChg>
      </pc:sldChg>
      <pc:sldChg chg="addSp modSp add mod ord">
        <pc:chgData name="Tamjid Ahsan" userId="15c1a18861ae33e8" providerId="LiveId" clId="{0A44D846-AC9E-414C-8521-CBDE78EE71E6}" dt="2021-04-20T01:06:49.288" v="2785" actId="20577"/>
        <pc:sldMkLst>
          <pc:docMk/>
          <pc:sldMk cId="1198085141" sldId="269"/>
        </pc:sldMkLst>
        <pc:spChg chg="mod">
          <ac:chgData name="Tamjid Ahsan" userId="15c1a18861ae33e8" providerId="LiveId" clId="{0A44D846-AC9E-414C-8521-CBDE78EE71E6}" dt="2021-04-19T22:10:41.022" v="1170" actId="404"/>
          <ac:spMkLst>
            <pc:docMk/>
            <pc:sldMk cId="1198085141" sldId="269"/>
            <ac:spMk id="2" creationId="{CF754705-29A9-4ABA-9A73-A146D6EE1849}"/>
          </ac:spMkLst>
        </pc:spChg>
        <pc:spChg chg="mod">
          <ac:chgData name="Tamjid Ahsan" userId="15c1a18861ae33e8" providerId="LiveId" clId="{0A44D846-AC9E-414C-8521-CBDE78EE71E6}" dt="2021-04-20T01:06:49.288" v="2785" actId="20577"/>
          <ac:spMkLst>
            <pc:docMk/>
            <pc:sldMk cId="1198085141" sldId="269"/>
            <ac:spMk id="3" creationId="{C1D3005F-F105-4B80-B2FC-71247602BA51}"/>
          </ac:spMkLst>
        </pc:spChg>
        <pc:spChg chg="add">
          <ac:chgData name="Tamjid Ahsan" userId="15c1a18861ae33e8" providerId="LiveId" clId="{0A44D846-AC9E-414C-8521-CBDE78EE71E6}" dt="2021-04-19T22:10:11.905" v="1141" actId="26606"/>
          <ac:spMkLst>
            <pc:docMk/>
            <pc:sldMk cId="1198085141" sldId="269"/>
            <ac:spMk id="8" creationId="{081EA652-8C6A-4E69-BEB9-170809474553}"/>
          </ac:spMkLst>
        </pc:spChg>
        <pc:spChg chg="add">
          <ac:chgData name="Tamjid Ahsan" userId="15c1a18861ae33e8" providerId="LiveId" clId="{0A44D846-AC9E-414C-8521-CBDE78EE71E6}" dt="2021-04-19T22:10:11.905" v="1141" actId="26606"/>
          <ac:spMkLst>
            <pc:docMk/>
            <pc:sldMk cId="1198085141" sldId="269"/>
            <ac:spMk id="10" creationId="{5298780A-33B9-4EA2-8F67-DE68AD62841B}"/>
          </ac:spMkLst>
        </pc:spChg>
        <pc:spChg chg="add">
          <ac:chgData name="Tamjid Ahsan" userId="15c1a18861ae33e8" providerId="LiveId" clId="{0A44D846-AC9E-414C-8521-CBDE78EE71E6}" dt="2021-04-19T22:10:11.905" v="1141" actId="26606"/>
          <ac:spMkLst>
            <pc:docMk/>
            <pc:sldMk cId="1198085141" sldId="269"/>
            <ac:spMk id="12" creationId="{7F488E8B-4E1E-4402-8935-D4E6C02615C7}"/>
          </ac:spMkLst>
        </pc:spChg>
        <pc:cxnChg chg="add">
          <ac:chgData name="Tamjid Ahsan" userId="15c1a18861ae33e8" providerId="LiveId" clId="{0A44D846-AC9E-414C-8521-CBDE78EE71E6}" dt="2021-04-19T22:10:11.905" v="1141" actId="26606"/>
          <ac:cxnSpMkLst>
            <pc:docMk/>
            <pc:sldMk cId="1198085141" sldId="269"/>
            <ac:cxnSpMk id="14" creationId="{23AAC9B5-8015-485C-ACF9-A750390E9A56}"/>
          </ac:cxnSpMkLst>
        </pc:cxnChg>
      </pc:sldChg>
      <pc:sldChg chg="addSp delSp modSp add mod ord setClrOvrMap">
        <pc:chgData name="Tamjid Ahsan" userId="15c1a18861ae33e8" providerId="LiveId" clId="{0A44D846-AC9E-414C-8521-CBDE78EE71E6}" dt="2021-04-20T00:39:09.664" v="2332"/>
        <pc:sldMkLst>
          <pc:docMk/>
          <pc:sldMk cId="432788109" sldId="270"/>
        </pc:sldMkLst>
        <pc:spChg chg="mod">
          <ac:chgData name="Tamjid Ahsan" userId="15c1a18861ae33e8" providerId="LiveId" clId="{0A44D846-AC9E-414C-8521-CBDE78EE71E6}" dt="2021-04-19T22:17:15.260" v="1312" actId="20577"/>
          <ac:spMkLst>
            <pc:docMk/>
            <pc:sldMk cId="432788109" sldId="270"/>
            <ac:spMk id="2" creationId="{CF754705-29A9-4ABA-9A73-A146D6EE1849}"/>
          </ac:spMkLst>
        </pc:spChg>
        <pc:spChg chg="del mod">
          <ac:chgData name="Tamjid Ahsan" userId="15c1a18861ae33e8" providerId="LiveId" clId="{0A44D846-AC9E-414C-8521-CBDE78EE71E6}" dt="2021-04-19T22:14:15.917" v="1289" actId="26606"/>
          <ac:spMkLst>
            <pc:docMk/>
            <pc:sldMk cId="432788109" sldId="270"/>
            <ac:spMk id="3" creationId="{C1D3005F-F105-4B80-B2FC-71247602BA51}"/>
          </ac:spMkLst>
        </pc:spChg>
        <pc:spChg chg="add del">
          <ac:chgData name="Tamjid Ahsan" userId="15c1a18861ae33e8" providerId="LiveId" clId="{0A44D846-AC9E-414C-8521-CBDE78EE71E6}" dt="2021-04-19T22:14:08.262" v="1286" actId="26606"/>
          <ac:spMkLst>
            <pc:docMk/>
            <pc:sldMk cId="432788109" sldId="270"/>
            <ac:spMk id="9" creationId="{C5E6CFF1-2F42-4E10-9A97-F116F46F53FE}"/>
          </ac:spMkLst>
        </pc:spChg>
        <pc:spChg chg="add del">
          <ac:chgData name="Tamjid Ahsan" userId="15c1a18861ae33e8" providerId="LiveId" clId="{0A44D846-AC9E-414C-8521-CBDE78EE71E6}" dt="2021-04-19T22:14:15.896" v="1288" actId="26606"/>
          <ac:spMkLst>
            <pc:docMk/>
            <pc:sldMk cId="432788109" sldId="270"/>
            <ac:spMk id="13" creationId="{C5E6CFF1-2F42-4E10-9A97-F116F46F53FE}"/>
          </ac:spMkLst>
        </pc:spChg>
        <pc:spChg chg="add del">
          <ac:chgData name="Tamjid Ahsan" userId="15c1a18861ae33e8" providerId="LiveId" clId="{0A44D846-AC9E-414C-8521-CBDE78EE71E6}" dt="2021-04-19T22:15:58.385" v="1300" actId="26606"/>
          <ac:spMkLst>
            <pc:docMk/>
            <pc:sldMk cId="432788109" sldId="270"/>
            <ac:spMk id="17" creationId="{081EA652-8C6A-4E69-BEB9-170809474553}"/>
          </ac:spMkLst>
        </pc:spChg>
        <pc:spChg chg="add del">
          <ac:chgData name="Tamjid Ahsan" userId="15c1a18861ae33e8" providerId="LiveId" clId="{0A44D846-AC9E-414C-8521-CBDE78EE71E6}" dt="2021-04-19T22:15:58.385" v="1300" actId="26606"/>
          <ac:spMkLst>
            <pc:docMk/>
            <pc:sldMk cId="432788109" sldId="270"/>
            <ac:spMk id="18" creationId="{79FCBE05-E963-41B2-97FD-8631A61EB2A9}"/>
          </ac:spMkLst>
        </pc:spChg>
        <pc:spChg chg="add del">
          <ac:chgData name="Tamjid Ahsan" userId="15c1a18861ae33e8" providerId="LiveId" clId="{0A44D846-AC9E-414C-8521-CBDE78EE71E6}" dt="2021-04-19T22:15:58.385" v="1300" actId="26606"/>
          <ac:spMkLst>
            <pc:docMk/>
            <pc:sldMk cId="432788109" sldId="270"/>
            <ac:spMk id="19" creationId="{5298780A-33B9-4EA2-8F67-DE68AD62841B}"/>
          </ac:spMkLst>
        </pc:spChg>
        <pc:spChg chg="add del">
          <ac:chgData name="Tamjid Ahsan" userId="15c1a18861ae33e8" providerId="LiveId" clId="{0A44D846-AC9E-414C-8521-CBDE78EE71E6}" dt="2021-04-19T22:15:58.385" v="1300" actId="26606"/>
          <ac:spMkLst>
            <pc:docMk/>
            <pc:sldMk cId="432788109" sldId="270"/>
            <ac:spMk id="20" creationId="{4D233ACE-F3A1-4543-B9F4-425DDA579332}"/>
          </ac:spMkLst>
        </pc:spChg>
        <pc:spChg chg="add del">
          <ac:chgData name="Tamjid Ahsan" userId="15c1a18861ae33e8" providerId="LiveId" clId="{0A44D846-AC9E-414C-8521-CBDE78EE71E6}" dt="2021-04-19T22:15:39.291" v="1296" actId="26606"/>
          <ac:spMkLst>
            <pc:docMk/>
            <pc:sldMk cId="432788109" sldId="270"/>
            <ac:spMk id="23" creationId="{955A2079-FA98-4876-80F0-72364A7D2EA4}"/>
          </ac:spMkLst>
        </pc:spChg>
        <pc:spChg chg="add del">
          <ac:chgData name="Tamjid Ahsan" userId="15c1a18861ae33e8" providerId="LiveId" clId="{0A44D846-AC9E-414C-8521-CBDE78EE71E6}" dt="2021-04-19T22:15:42.387" v="1298" actId="26606"/>
          <ac:spMkLst>
            <pc:docMk/>
            <pc:sldMk cId="432788109" sldId="270"/>
            <ac:spMk id="25" creationId="{BACC6370-2D7E-4714-9D71-7542949D7D5D}"/>
          </ac:spMkLst>
        </pc:spChg>
        <pc:spChg chg="add del">
          <ac:chgData name="Tamjid Ahsan" userId="15c1a18861ae33e8" providerId="LiveId" clId="{0A44D846-AC9E-414C-8521-CBDE78EE71E6}" dt="2021-04-19T22:15:25.883" v="1294" actId="26606"/>
          <ac:spMkLst>
            <pc:docMk/>
            <pc:sldMk cId="432788109" sldId="270"/>
            <ac:spMk id="26" creationId="{955A2079-FA98-4876-80F0-72364A7D2EA4}"/>
          </ac:spMkLst>
        </pc:spChg>
        <pc:spChg chg="add del">
          <ac:chgData name="Tamjid Ahsan" userId="15c1a18861ae33e8" providerId="LiveId" clId="{0A44D846-AC9E-414C-8521-CBDE78EE71E6}" dt="2021-04-19T22:15:42.387" v="1298" actId="26606"/>
          <ac:spMkLst>
            <pc:docMk/>
            <pc:sldMk cId="432788109" sldId="270"/>
            <ac:spMk id="28" creationId="{F68B3F68-107C-434F-AA38-110D5EA91B85}"/>
          </ac:spMkLst>
        </pc:spChg>
        <pc:spChg chg="add del">
          <ac:chgData name="Tamjid Ahsan" userId="15c1a18861ae33e8" providerId="LiveId" clId="{0A44D846-AC9E-414C-8521-CBDE78EE71E6}" dt="2021-04-19T22:15:42.387" v="1298" actId="26606"/>
          <ac:spMkLst>
            <pc:docMk/>
            <pc:sldMk cId="432788109" sldId="270"/>
            <ac:spMk id="30" creationId="{AAD0DBB9-1A4B-4391-81D4-CB19F9AB918A}"/>
          </ac:spMkLst>
        </pc:spChg>
        <pc:spChg chg="add del">
          <ac:chgData name="Tamjid Ahsan" userId="15c1a18861ae33e8" providerId="LiveId" clId="{0A44D846-AC9E-414C-8521-CBDE78EE71E6}" dt="2021-04-19T22:15:42.387" v="1298" actId="26606"/>
          <ac:spMkLst>
            <pc:docMk/>
            <pc:sldMk cId="432788109" sldId="270"/>
            <ac:spMk id="32" creationId="{063BBA22-50EA-4C4D-BE05-F1CE4E63AA56}"/>
          </ac:spMkLst>
        </pc:spChg>
        <pc:spChg chg="add del">
          <ac:chgData name="Tamjid Ahsan" userId="15c1a18861ae33e8" providerId="LiveId" clId="{0A44D846-AC9E-414C-8521-CBDE78EE71E6}" dt="2021-04-19T22:15:58.385" v="1300" actId="26606"/>
          <ac:spMkLst>
            <pc:docMk/>
            <pc:sldMk cId="432788109" sldId="270"/>
            <ac:spMk id="34" creationId="{6166C6D1-23AC-49C4-BA07-238E4E9F8CEB}"/>
          </ac:spMkLst>
        </pc:spChg>
        <pc:spChg chg="add del">
          <ac:chgData name="Tamjid Ahsan" userId="15c1a18861ae33e8" providerId="LiveId" clId="{0A44D846-AC9E-414C-8521-CBDE78EE71E6}" dt="2021-04-19T22:15:58.385" v="1300" actId="26606"/>
          <ac:spMkLst>
            <pc:docMk/>
            <pc:sldMk cId="432788109" sldId="270"/>
            <ac:spMk id="35" creationId="{B775CD93-9DF2-48CB-9F57-1BCA9A46C7FA}"/>
          </ac:spMkLst>
        </pc:spChg>
        <pc:spChg chg="add del">
          <ac:chgData name="Tamjid Ahsan" userId="15c1a18861ae33e8" providerId="LiveId" clId="{0A44D846-AC9E-414C-8521-CBDE78EE71E6}" dt="2021-04-19T22:15:58.385" v="1300" actId="26606"/>
          <ac:spMkLst>
            <pc:docMk/>
            <pc:sldMk cId="432788109" sldId="270"/>
            <ac:spMk id="36" creationId="{E186B68C-84BC-4A6E-99D1-EE87483C1349}"/>
          </ac:spMkLst>
        </pc:spChg>
        <pc:spChg chg="add del">
          <ac:chgData name="Tamjid Ahsan" userId="15c1a18861ae33e8" providerId="LiveId" clId="{0A44D846-AC9E-414C-8521-CBDE78EE71E6}" dt="2021-04-19T22:15:58.385" v="1300" actId="26606"/>
          <ac:spMkLst>
            <pc:docMk/>
            <pc:sldMk cId="432788109" sldId="270"/>
            <ac:spMk id="37" creationId="{1C091803-41C2-48E0-9228-5148460C7479}"/>
          </ac:spMkLst>
        </pc:spChg>
        <pc:graphicFrameChg chg="add mod modGraphic">
          <ac:chgData name="Tamjid Ahsan" userId="15c1a18861ae33e8" providerId="LiveId" clId="{0A44D846-AC9E-414C-8521-CBDE78EE71E6}" dt="2021-04-19T22:16:56.856" v="1303" actId="14100"/>
          <ac:graphicFrameMkLst>
            <pc:docMk/>
            <pc:sldMk cId="432788109" sldId="270"/>
            <ac:graphicFrameMk id="21" creationId="{F196EDAF-277B-4755-B3A7-5A36D9679428}"/>
          </ac:graphicFrameMkLst>
        </pc:graphicFrameChg>
        <pc:picChg chg="add del">
          <ac:chgData name="Tamjid Ahsan" userId="15c1a18861ae33e8" providerId="LiveId" clId="{0A44D846-AC9E-414C-8521-CBDE78EE71E6}" dt="2021-04-19T22:14:08.262" v="1286" actId="26606"/>
          <ac:picMkLst>
            <pc:docMk/>
            <pc:sldMk cId="432788109" sldId="270"/>
            <ac:picMk id="5" creationId="{590EC0D2-B2D3-4118-8E00-41026F7A74EC}"/>
          </ac:picMkLst>
        </pc:picChg>
        <pc:picChg chg="add del">
          <ac:chgData name="Tamjid Ahsan" userId="15c1a18861ae33e8" providerId="LiveId" clId="{0A44D846-AC9E-414C-8521-CBDE78EE71E6}" dt="2021-04-19T22:14:15.896" v="1288" actId="26606"/>
          <ac:picMkLst>
            <pc:docMk/>
            <pc:sldMk cId="432788109" sldId="270"/>
            <ac:picMk id="14" creationId="{1D9C7760-075F-4E60-94A7-057C62A8C904}"/>
          </ac:picMkLst>
        </pc:picChg>
        <pc:cxnChg chg="add del">
          <ac:chgData name="Tamjid Ahsan" userId="15c1a18861ae33e8" providerId="LiveId" clId="{0A44D846-AC9E-414C-8521-CBDE78EE71E6}" dt="2021-04-19T22:14:08.262" v="1286" actId="26606"/>
          <ac:cxnSpMkLst>
            <pc:docMk/>
            <pc:sldMk cId="432788109" sldId="270"/>
            <ac:cxnSpMk id="11" creationId="{67182200-4859-4C8D-BCBB-55B245C28BA3}"/>
          </ac:cxnSpMkLst>
        </pc:cxnChg>
        <pc:cxnChg chg="add del">
          <ac:chgData name="Tamjid Ahsan" userId="15c1a18861ae33e8" providerId="LiveId" clId="{0A44D846-AC9E-414C-8521-CBDE78EE71E6}" dt="2021-04-19T22:14:15.896" v="1288" actId="26606"/>
          <ac:cxnSpMkLst>
            <pc:docMk/>
            <pc:sldMk cId="432788109" sldId="270"/>
            <ac:cxnSpMk id="15" creationId="{67182200-4859-4C8D-BCBB-55B245C28BA3}"/>
          </ac:cxnSpMkLst>
        </pc:cxnChg>
      </pc:sldChg>
      <pc:sldChg chg="addSp delSp modSp new mod ord setBg modClrScheme addAnim delAnim setClrOvrMap chgLayout">
        <pc:chgData name="Tamjid Ahsan" userId="15c1a18861ae33e8" providerId="LiveId" clId="{0A44D846-AC9E-414C-8521-CBDE78EE71E6}" dt="2021-04-19T22:30:20.007" v="1434"/>
        <pc:sldMkLst>
          <pc:docMk/>
          <pc:sldMk cId="4245646363" sldId="271"/>
        </pc:sldMkLst>
        <pc:spChg chg="del mod ord">
          <ac:chgData name="Tamjid Ahsan" userId="15c1a18861ae33e8" providerId="LiveId" clId="{0A44D846-AC9E-414C-8521-CBDE78EE71E6}" dt="2021-04-19T22:27:59.661" v="1397" actId="700"/>
          <ac:spMkLst>
            <pc:docMk/>
            <pc:sldMk cId="4245646363" sldId="271"/>
            <ac:spMk id="2" creationId="{9C0AB6FC-1ACF-47EB-8162-42C2420B2180}"/>
          </ac:spMkLst>
        </pc:spChg>
        <pc:spChg chg="del">
          <ac:chgData name="Tamjid Ahsan" userId="15c1a18861ae33e8" providerId="LiveId" clId="{0A44D846-AC9E-414C-8521-CBDE78EE71E6}" dt="2021-04-19T22:27:59.661" v="1397" actId="700"/>
          <ac:spMkLst>
            <pc:docMk/>
            <pc:sldMk cId="4245646363" sldId="271"/>
            <ac:spMk id="3" creationId="{36072D00-0E99-43AF-BBE2-7EE9981F28EC}"/>
          </ac:spMkLst>
        </pc:spChg>
        <pc:spChg chg="add mod ord">
          <ac:chgData name="Tamjid Ahsan" userId="15c1a18861ae33e8" providerId="LiveId" clId="{0A44D846-AC9E-414C-8521-CBDE78EE71E6}" dt="2021-04-19T22:28:16.501" v="1406" actId="26606"/>
          <ac:spMkLst>
            <pc:docMk/>
            <pc:sldMk cId="4245646363" sldId="271"/>
            <ac:spMk id="4" creationId="{1C401EEF-0777-4DE6-9D08-07C6A7CF31DD}"/>
          </ac:spMkLst>
        </pc:spChg>
        <pc:spChg chg="add del">
          <ac:chgData name="Tamjid Ahsan" userId="15c1a18861ae33e8" providerId="LiveId" clId="{0A44D846-AC9E-414C-8521-CBDE78EE71E6}" dt="2021-04-19T22:30:20.007" v="1432" actId="26606"/>
          <ac:spMkLst>
            <pc:docMk/>
            <pc:sldMk cId="4245646363" sldId="271"/>
            <ac:spMk id="10" creationId="{0671A8AE-40A1-4631-A6B8-581AFF065482}"/>
          </ac:spMkLst>
        </pc:spChg>
        <pc:spChg chg="add del">
          <ac:chgData name="Tamjid Ahsan" userId="15c1a18861ae33e8" providerId="LiveId" clId="{0A44D846-AC9E-414C-8521-CBDE78EE71E6}" dt="2021-04-19T22:30:20.007" v="1432" actId="26606"/>
          <ac:spMkLst>
            <pc:docMk/>
            <pc:sldMk cId="4245646363" sldId="271"/>
            <ac:spMk id="12" creationId="{AB58EF07-17C2-48CF-ABB0-EEF1F17CB8F0}"/>
          </ac:spMkLst>
        </pc:spChg>
        <pc:spChg chg="add del">
          <ac:chgData name="Tamjid Ahsan" userId="15c1a18861ae33e8" providerId="LiveId" clId="{0A44D846-AC9E-414C-8521-CBDE78EE71E6}" dt="2021-04-19T22:30:20.007" v="1432" actId="26606"/>
          <ac:spMkLst>
            <pc:docMk/>
            <pc:sldMk cId="4245646363" sldId="271"/>
            <ac:spMk id="14" creationId="{AF2F604E-43BE-4DC3-B983-E071523364F8}"/>
          </ac:spMkLst>
        </pc:spChg>
        <pc:spChg chg="add del">
          <ac:chgData name="Tamjid Ahsan" userId="15c1a18861ae33e8" providerId="LiveId" clId="{0A44D846-AC9E-414C-8521-CBDE78EE71E6}" dt="2021-04-19T22:30:20.007" v="1432" actId="26606"/>
          <ac:spMkLst>
            <pc:docMk/>
            <pc:sldMk cId="4245646363" sldId="271"/>
            <ac:spMk id="16" creationId="{08C9B587-E65E-4B52-B37C-ABEBB6E87928}"/>
          </ac:spMkLst>
        </pc:spChg>
        <pc:spChg chg="add del">
          <ac:chgData name="Tamjid Ahsan" userId="15c1a18861ae33e8" providerId="LiveId" clId="{0A44D846-AC9E-414C-8521-CBDE78EE71E6}" dt="2021-04-19T22:30:20.002" v="1431" actId="26606"/>
          <ac:spMkLst>
            <pc:docMk/>
            <pc:sldMk cId="4245646363" sldId="271"/>
            <ac:spMk id="21" creationId="{E91DC736-0EF8-4F87-9146-EBF1D2EE4D3D}"/>
          </ac:spMkLst>
        </pc:spChg>
        <pc:spChg chg="add del">
          <ac:chgData name="Tamjid Ahsan" userId="15c1a18861ae33e8" providerId="LiveId" clId="{0A44D846-AC9E-414C-8521-CBDE78EE71E6}" dt="2021-04-19T22:30:20.002" v="1431" actId="26606"/>
          <ac:spMkLst>
            <pc:docMk/>
            <pc:sldMk cId="4245646363" sldId="271"/>
            <ac:spMk id="23" creationId="{097CD68E-23E3-4007-8847-CD0944C4F7BE}"/>
          </ac:spMkLst>
        </pc:spChg>
        <pc:spChg chg="add del">
          <ac:chgData name="Tamjid Ahsan" userId="15c1a18861ae33e8" providerId="LiveId" clId="{0A44D846-AC9E-414C-8521-CBDE78EE71E6}" dt="2021-04-19T22:30:20.002" v="1431" actId="26606"/>
          <ac:spMkLst>
            <pc:docMk/>
            <pc:sldMk cId="4245646363" sldId="271"/>
            <ac:spMk id="25" creationId="{AF2F604E-43BE-4DC3-B983-E071523364F8}"/>
          </ac:spMkLst>
        </pc:spChg>
        <pc:spChg chg="add del">
          <ac:chgData name="Tamjid Ahsan" userId="15c1a18861ae33e8" providerId="LiveId" clId="{0A44D846-AC9E-414C-8521-CBDE78EE71E6}" dt="2021-04-19T22:30:20.002" v="1431" actId="26606"/>
          <ac:spMkLst>
            <pc:docMk/>
            <pc:sldMk cId="4245646363" sldId="271"/>
            <ac:spMk id="27" creationId="{08C9B587-E65E-4B52-B37C-ABEBB6E87928}"/>
          </ac:spMkLst>
        </pc:spChg>
        <pc:spChg chg="add">
          <ac:chgData name="Tamjid Ahsan" userId="15c1a18861ae33e8" providerId="LiveId" clId="{0A44D846-AC9E-414C-8521-CBDE78EE71E6}" dt="2021-04-19T22:30:20.007" v="1432" actId="26606"/>
          <ac:spMkLst>
            <pc:docMk/>
            <pc:sldMk cId="4245646363" sldId="271"/>
            <ac:spMk id="29" creationId="{0671A8AE-40A1-4631-A6B8-581AFF065482}"/>
          </ac:spMkLst>
        </pc:spChg>
        <pc:spChg chg="add">
          <ac:chgData name="Tamjid Ahsan" userId="15c1a18861ae33e8" providerId="LiveId" clId="{0A44D846-AC9E-414C-8521-CBDE78EE71E6}" dt="2021-04-19T22:30:20.007" v="1432" actId="26606"/>
          <ac:spMkLst>
            <pc:docMk/>
            <pc:sldMk cId="4245646363" sldId="271"/>
            <ac:spMk id="30" creationId="{AB58EF07-17C2-48CF-ABB0-EEF1F17CB8F0}"/>
          </ac:spMkLst>
        </pc:spChg>
        <pc:spChg chg="add">
          <ac:chgData name="Tamjid Ahsan" userId="15c1a18861ae33e8" providerId="LiveId" clId="{0A44D846-AC9E-414C-8521-CBDE78EE71E6}" dt="2021-04-19T22:30:20.007" v="1432" actId="26606"/>
          <ac:spMkLst>
            <pc:docMk/>
            <pc:sldMk cId="4245646363" sldId="271"/>
            <ac:spMk id="31" creationId="{AF2F604E-43BE-4DC3-B983-E071523364F8}"/>
          </ac:spMkLst>
        </pc:spChg>
        <pc:spChg chg="add">
          <ac:chgData name="Tamjid Ahsan" userId="15c1a18861ae33e8" providerId="LiveId" clId="{0A44D846-AC9E-414C-8521-CBDE78EE71E6}" dt="2021-04-19T22:30:20.007" v="1432" actId="26606"/>
          <ac:spMkLst>
            <pc:docMk/>
            <pc:sldMk cId="4245646363" sldId="271"/>
            <ac:spMk id="32" creationId="{08C9B587-E65E-4B52-B37C-ABEBB6E87928}"/>
          </ac:spMkLst>
        </pc:spChg>
        <pc:picChg chg="add mod">
          <ac:chgData name="Tamjid Ahsan" userId="15c1a18861ae33e8" providerId="LiveId" clId="{0A44D846-AC9E-414C-8521-CBDE78EE71E6}" dt="2021-04-19T22:30:20.007" v="1432" actId="26606"/>
          <ac:picMkLst>
            <pc:docMk/>
            <pc:sldMk cId="4245646363" sldId="271"/>
            <ac:picMk id="6" creationId="{6216E256-7D52-4126-A27B-73D8D624E379}"/>
          </ac:picMkLst>
        </pc:picChg>
      </pc:sldChg>
      <pc:sldChg chg="addSp delSp modSp add mod ord delAnim setClrOvrMap">
        <pc:chgData name="Tamjid Ahsan" userId="15c1a18861ae33e8" providerId="LiveId" clId="{0A44D846-AC9E-414C-8521-CBDE78EE71E6}" dt="2021-04-20T00:22:10.005" v="1883" actId="27636"/>
        <pc:sldMkLst>
          <pc:docMk/>
          <pc:sldMk cId="3051034582" sldId="272"/>
        </pc:sldMkLst>
        <pc:spChg chg="mod">
          <ac:chgData name="Tamjid Ahsan" userId="15c1a18861ae33e8" providerId="LiveId" clId="{0A44D846-AC9E-414C-8521-CBDE78EE71E6}" dt="2021-04-20T00:19:14.283" v="1828" actId="26606"/>
          <ac:spMkLst>
            <pc:docMk/>
            <pc:sldMk cId="3051034582" sldId="272"/>
            <ac:spMk id="4" creationId="{1C401EEF-0777-4DE6-9D08-07C6A7CF31DD}"/>
          </ac:spMkLst>
        </pc:spChg>
        <pc:spChg chg="add mod">
          <ac:chgData name="Tamjid Ahsan" userId="15c1a18861ae33e8" providerId="LiveId" clId="{0A44D846-AC9E-414C-8521-CBDE78EE71E6}" dt="2021-04-20T00:22:10.005" v="1883" actId="27636"/>
          <ac:spMkLst>
            <pc:docMk/>
            <pc:sldMk cId="3051034582" sldId="272"/>
            <ac:spMk id="5" creationId="{9BECE3F2-65E3-4F00-B9E3-16D10F2FC811}"/>
          </ac:spMkLst>
        </pc:spChg>
        <pc:spChg chg="add del">
          <ac:chgData name="Tamjid Ahsan" userId="15c1a18861ae33e8" providerId="LiveId" clId="{0A44D846-AC9E-414C-8521-CBDE78EE71E6}" dt="2021-04-20T00:19:14.283" v="1828" actId="26606"/>
          <ac:spMkLst>
            <pc:docMk/>
            <pc:sldMk cId="3051034582" sldId="272"/>
            <ac:spMk id="11" creationId="{21A75659-5A6F-4F77-9679-678A00B9D8DC}"/>
          </ac:spMkLst>
        </pc:spChg>
        <pc:spChg chg="add del">
          <ac:chgData name="Tamjid Ahsan" userId="15c1a18861ae33e8" providerId="LiveId" clId="{0A44D846-AC9E-414C-8521-CBDE78EE71E6}" dt="2021-04-20T00:19:14.283" v="1828" actId="26606"/>
          <ac:spMkLst>
            <pc:docMk/>
            <pc:sldMk cId="3051034582" sldId="272"/>
            <ac:spMk id="13" creationId="{E30A3A45-140E-431E-AED0-07EF836310B3}"/>
          </ac:spMkLst>
        </pc:spChg>
        <pc:spChg chg="add del">
          <ac:chgData name="Tamjid Ahsan" userId="15c1a18861ae33e8" providerId="LiveId" clId="{0A44D846-AC9E-414C-8521-CBDE78EE71E6}" dt="2021-04-20T00:19:14.283" v="1828" actId="26606"/>
          <ac:spMkLst>
            <pc:docMk/>
            <pc:sldMk cId="3051034582" sldId="272"/>
            <ac:spMk id="15" creationId="{55D4142C-5077-457F-A6AD-3FECFDB39685}"/>
          </ac:spMkLst>
        </pc:spChg>
        <pc:spChg chg="add del">
          <ac:chgData name="Tamjid Ahsan" userId="15c1a18861ae33e8" providerId="LiveId" clId="{0A44D846-AC9E-414C-8521-CBDE78EE71E6}" dt="2021-04-20T00:19:14.283" v="1828" actId="26606"/>
          <ac:spMkLst>
            <pc:docMk/>
            <pc:sldMk cId="3051034582" sldId="272"/>
            <ac:spMk id="17" creationId="{7A5F0580-5EE9-419F-96EE-B6529EF6E7D0}"/>
          </ac:spMkLst>
        </pc:spChg>
        <pc:spChg chg="add del">
          <ac:chgData name="Tamjid Ahsan" userId="15c1a18861ae33e8" providerId="LiveId" clId="{0A44D846-AC9E-414C-8521-CBDE78EE71E6}" dt="2021-04-20T00:19:08.419" v="1825" actId="26606"/>
          <ac:spMkLst>
            <pc:docMk/>
            <pc:sldMk cId="3051034582" sldId="272"/>
            <ac:spMk id="22" creationId="{5A0118C5-4F8D-4CF4-BADD-53FEACC6C42A}"/>
          </ac:spMkLst>
        </pc:spChg>
        <pc:spChg chg="add del">
          <ac:chgData name="Tamjid Ahsan" userId="15c1a18861ae33e8" providerId="LiveId" clId="{0A44D846-AC9E-414C-8521-CBDE78EE71E6}" dt="2021-04-20T00:19:08.419" v="1825" actId="26606"/>
          <ac:spMkLst>
            <pc:docMk/>
            <pc:sldMk cId="3051034582" sldId="272"/>
            <ac:spMk id="24" creationId="{4E0A5C5C-2A95-428E-9F6A-0D29EBD57C9F}"/>
          </ac:spMkLst>
        </pc:spChg>
        <pc:spChg chg="add del">
          <ac:chgData name="Tamjid Ahsan" userId="15c1a18861ae33e8" providerId="LiveId" clId="{0A44D846-AC9E-414C-8521-CBDE78EE71E6}" dt="2021-04-20T00:19:08.419" v="1825" actId="26606"/>
          <ac:spMkLst>
            <pc:docMk/>
            <pc:sldMk cId="3051034582" sldId="272"/>
            <ac:spMk id="26" creationId="{1056F38F-7C4E-461D-8709-7D0024AE1F79}"/>
          </ac:spMkLst>
        </pc:spChg>
        <pc:spChg chg="add del">
          <ac:chgData name="Tamjid Ahsan" userId="15c1a18861ae33e8" providerId="LiveId" clId="{0A44D846-AC9E-414C-8521-CBDE78EE71E6}" dt="2021-04-20T00:19:08.419" v="1825" actId="26606"/>
          <ac:spMkLst>
            <pc:docMk/>
            <pc:sldMk cId="3051034582" sldId="272"/>
            <ac:spMk id="28" creationId="{C7278469-3C3C-49CE-AEEE-E176A4900B78}"/>
          </ac:spMkLst>
        </pc:spChg>
        <pc:spChg chg="add del">
          <ac:chgData name="Tamjid Ahsan" userId="15c1a18861ae33e8" providerId="LiveId" clId="{0A44D846-AC9E-414C-8521-CBDE78EE71E6}" dt="2021-04-20T00:19:08.419" v="1825" actId="26606"/>
          <ac:spMkLst>
            <pc:docMk/>
            <pc:sldMk cId="3051034582" sldId="272"/>
            <ac:spMk id="34" creationId="{4C6598AB-1C17-4D54-951C-A082D94ACB7A}"/>
          </ac:spMkLst>
        </pc:spChg>
        <pc:spChg chg="add del">
          <ac:chgData name="Tamjid Ahsan" userId="15c1a18861ae33e8" providerId="LiveId" clId="{0A44D846-AC9E-414C-8521-CBDE78EE71E6}" dt="2021-04-20T00:19:08.419" v="1825" actId="26606"/>
          <ac:spMkLst>
            <pc:docMk/>
            <pc:sldMk cId="3051034582" sldId="272"/>
            <ac:spMk id="36" creationId="{C83B66D7-137D-4AC1-B172-53D60F08BEB5}"/>
          </ac:spMkLst>
        </pc:spChg>
        <pc:spChg chg="add del">
          <ac:chgData name="Tamjid Ahsan" userId="15c1a18861ae33e8" providerId="LiveId" clId="{0A44D846-AC9E-414C-8521-CBDE78EE71E6}" dt="2021-04-20T00:19:08.419" v="1825" actId="26606"/>
          <ac:spMkLst>
            <pc:docMk/>
            <pc:sldMk cId="3051034582" sldId="272"/>
            <ac:spMk id="38" creationId="{F6B92503-6984-4D15-8B98-8718709B785D}"/>
          </ac:spMkLst>
        </pc:spChg>
        <pc:spChg chg="add del">
          <ac:chgData name="Tamjid Ahsan" userId="15c1a18861ae33e8" providerId="LiveId" clId="{0A44D846-AC9E-414C-8521-CBDE78EE71E6}" dt="2021-04-20T00:19:08.419" v="1825" actId="26606"/>
          <ac:spMkLst>
            <pc:docMk/>
            <pc:sldMk cId="3051034582" sldId="272"/>
            <ac:spMk id="40" creationId="{08DDF938-524E-4C18-A47D-C00627832366}"/>
          </ac:spMkLst>
        </pc:spChg>
        <pc:spChg chg="add del">
          <ac:chgData name="Tamjid Ahsan" userId="15c1a18861ae33e8" providerId="LiveId" clId="{0A44D846-AC9E-414C-8521-CBDE78EE71E6}" dt="2021-04-20T00:19:14.246" v="1827" actId="26606"/>
          <ac:spMkLst>
            <pc:docMk/>
            <pc:sldMk cId="3051034582" sldId="272"/>
            <ac:spMk id="204" creationId="{5A0118C5-4F8D-4CF4-BADD-53FEACC6C42A}"/>
          </ac:spMkLst>
        </pc:spChg>
        <pc:spChg chg="add del">
          <ac:chgData name="Tamjid Ahsan" userId="15c1a18861ae33e8" providerId="LiveId" clId="{0A44D846-AC9E-414C-8521-CBDE78EE71E6}" dt="2021-04-20T00:19:14.246" v="1827" actId="26606"/>
          <ac:spMkLst>
            <pc:docMk/>
            <pc:sldMk cId="3051034582" sldId="272"/>
            <ac:spMk id="375" creationId="{A99050EE-26AF-4253-BD50-F0FCD965A8F6}"/>
          </ac:spMkLst>
        </pc:spChg>
        <pc:spChg chg="add del">
          <ac:chgData name="Tamjid Ahsan" userId="15c1a18861ae33e8" providerId="LiveId" clId="{0A44D846-AC9E-414C-8521-CBDE78EE71E6}" dt="2021-04-20T00:19:14.246" v="1827" actId="26606"/>
          <ac:spMkLst>
            <pc:docMk/>
            <pc:sldMk cId="3051034582" sldId="272"/>
            <ac:spMk id="378" creationId="{D0C78466-EB6E-45A0-99A6-A00789ACD90A}"/>
          </ac:spMkLst>
        </pc:spChg>
        <pc:spChg chg="add del">
          <ac:chgData name="Tamjid Ahsan" userId="15c1a18861ae33e8" providerId="LiveId" clId="{0A44D846-AC9E-414C-8521-CBDE78EE71E6}" dt="2021-04-20T00:19:14.246" v="1827" actId="26606"/>
          <ac:spMkLst>
            <pc:docMk/>
            <pc:sldMk cId="3051034582" sldId="272"/>
            <ac:spMk id="379" creationId="{E99F76E4-5DFD-4DBE-B042-66FBCD1182C9}"/>
          </ac:spMkLst>
        </pc:spChg>
        <pc:spChg chg="add">
          <ac:chgData name="Tamjid Ahsan" userId="15c1a18861ae33e8" providerId="LiveId" clId="{0A44D846-AC9E-414C-8521-CBDE78EE71E6}" dt="2021-04-20T00:19:14.283" v="1828" actId="26606"/>
          <ac:spMkLst>
            <pc:docMk/>
            <pc:sldMk cId="3051034582" sldId="272"/>
            <ac:spMk id="391" creationId="{B95B9BA8-1D69-4796-85F5-B6D0BD52354B}"/>
          </ac:spMkLst>
        </pc:spChg>
        <pc:grpChg chg="add del">
          <ac:chgData name="Tamjid Ahsan" userId="15c1a18861ae33e8" providerId="LiveId" clId="{0A44D846-AC9E-414C-8521-CBDE78EE71E6}" dt="2021-04-20T00:19:08.419" v="1825" actId="26606"/>
          <ac:grpSpMkLst>
            <pc:docMk/>
            <pc:sldMk cId="3051034582" sldId="272"/>
            <ac:grpSpMk id="30" creationId="{93DC754C-7E09-422D-A8BB-AF632E90DFA2}"/>
          </ac:grpSpMkLst>
        </pc:grpChg>
        <pc:grpChg chg="add del">
          <ac:chgData name="Tamjid Ahsan" userId="15c1a18861ae33e8" providerId="LiveId" clId="{0A44D846-AC9E-414C-8521-CBDE78EE71E6}" dt="2021-04-20T00:19:08.419" v="1825" actId="26606"/>
          <ac:grpSpMkLst>
            <pc:docMk/>
            <pc:sldMk cId="3051034582" sldId="272"/>
            <ac:grpSpMk id="42" creationId="{3773FAF5-C452-4455-9411-D6AF5EBD4CA9}"/>
          </ac:grpSpMkLst>
        </pc:grpChg>
        <pc:grpChg chg="add del">
          <ac:chgData name="Tamjid Ahsan" userId="15c1a18861ae33e8" providerId="LiveId" clId="{0A44D846-AC9E-414C-8521-CBDE78EE71E6}" dt="2021-04-20T00:19:14.246" v="1827" actId="26606"/>
          <ac:grpSpMkLst>
            <pc:docMk/>
            <pc:sldMk cId="3051034582" sldId="272"/>
            <ac:grpSpMk id="205" creationId="{773717CC-ECEE-4ABF-BA61-C59F46801775}"/>
          </ac:grpSpMkLst>
        </pc:grpChg>
        <pc:grpChg chg="add del">
          <ac:chgData name="Tamjid Ahsan" userId="15c1a18861ae33e8" providerId="LiveId" clId="{0A44D846-AC9E-414C-8521-CBDE78EE71E6}" dt="2021-04-20T00:19:14.246" v="1827" actId="26606"/>
          <ac:grpSpMkLst>
            <pc:docMk/>
            <pc:sldMk cId="3051034582" sldId="272"/>
            <ac:grpSpMk id="376" creationId="{00E015F5-1A99-4E40-BC3D-7707802996B5}"/>
          </ac:grpSpMkLst>
        </pc:grpChg>
        <pc:grpChg chg="add del">
          <ac:chgData name="Tamjid Ahsan" userId="15c1a18861ae33e8" providerId="LiveId" clId="{0A44D846-AC9E-414C-8521-CBDE78EE71E6}" dt="2021-04-20T00:19:14.246" v="1827" actId="26606"/>
          <ac:grpSpMkLst>
            <pc:docMk/>
            <pc:sldMk cId="3051034582" sldId="272"/>
            <ac:grpSpMk id="380" creationId="{5468B3A9-705E-43C3-A742-0619B0D8F2EE}"/>
          </ac:grpSpMkLst>
        </pc:grpChg>
        <pc:grpChg chg="add">
          <ac:chgData name="Tamjid Ahsan" userId="15c1a18861ae33e8" providerId="LiveId" clId="{0A44D846-AC9E-414C-8521-CBDE78EE71E6}" dt="2021-04-20T00:19:14.283" v="1828" actId="26606"/>
          <ac:grpSpMkLst>
            <pc:docMk/>
            <pc:sldMk cId="3051034582" sldId="272"/>
            <ac:grpSpMk id="392" creationId="{5F892E19-92E7-4BB2-8C3F-DBDFE8D9D324}"/>
          </ac:grpSpMkLst>
        </pc:grpChg>
        <pc:picChg chg="del mod">
          <ac:chgData name="Tamjid Ahsan" userId="15c1a18861ae33e8" providerId="LiveId" clId="{0A44D846-AC9E-414C-8521-CBDE78EE71E6}" dt="2021-04-20T00:18:42.202" v="1823" actId="478"/>
          <ac:picMkLst>
            <pc:docMk/>
            <pc:sldMk cId="3051034582" sldId="272"/>
            <ac:picMk id="6" creationId="{6216E256-7D52-4126-A27B-73D8D624E379}"/>
          </ac:picMkLst>
        </pc:picChg>
      </pc:sldChg>
      <pc:sldChg chg="addSp delSp modSp add del mod ord addAnim delAnim">
        <pc:chgData name="Tamjid Ahsan" userId="15c1a18861ae33e8" providerId="LiveId" clId="{0A44D846-AC9E-414C-8521-CBDE78EE71E6}" dt="2021-04-20T00:20:45.709" v="1865" actId="2696"/>
        <pc:sldMkLst>
          <pc:docMk/>
          <pc:sldMk cId="4011731402" sldId="273"/>
        </pc:sldMkLst>
        <pc:spChg chg="mod">
          <ac:chgData name="Tamjid Ahsan" userId="15c1a18861ae33e8" providerId="LiveId" clId="{0A44D846-AC9E-414C-8521-CBDE78EE71E6}" dt="2021-04-19T22:44:36.826" v="1608" actId="26606"/>
          <ac:spMkLst>
            <pc:docMk/>
            <pc:sldMk cId="4011731402" sldId="273"/>
            <ac:spMk id="4" creationId="{1C401EEF-0777-4DE6-9D08-07C6A7CF31DD}"/>
          </ac:spMkLst>
        </pc:spChg>
        <pc:spChg chg="add">
          <ac:chgData name="Tamjid Ahsan" userId="15c1a18861ae33e8" providerId="LiveId" clId="{0A44D846-AC9E-414C-8521-CBDE78EE71E6}" dt="2021-04-19T22:44:36.826" v="1608" actId="26606"/>
          <ac:spMkLst>
            <pc:docMk/>
            <pc:sldMk cId="4011731402" sldId="273"/>
            <ac:spMk id="8" creationId="{5A59F003-E00A-43F9-91DC-CC54E3B87466}"/>
          </ac:spMkLst>
        </pc:spChg>
        <pc:spChg chg="mod">
          <ac:chgData name="Tamjid Ahsan" userId="15c1a18861ae33e8" providerId="LiveId" clId="{0A44D846-AC9E-414C-8521-CBDE78EE71E6}" dt="2021-04-19T22:42:56.959" v="1597" actId="1076"/>
          <ac:spMkLst>
            <pc:docMk/>
            <pc:sldMk cId="4011731402" sldId="273"/>
            <ac:spMk id="11" creationId="{63786532-EE72-4457-B3A8-4F467E26FC34}"/>
          </ac:spMkLst>
        </pc:spChg>
        <pc:spChg chg="add">
          <ac:chgData name="Tamjid Ahsan" userId="15c1a18861ae33e8" providerId="LiveId" clId="{0A44D846-AC9E-414C-8521-CBDE78EE71E6}" dt="2021-04-19T22:44:36.826" v="1608" actId="26606"/>
          <ac:spMkLst>
            <pc:docMk/>
            <pc:sldMk cId="4011731402" sldId="273"/>
            <ac:spMk id="13" creationId="{D74A4382-E3AD-430A-9A1F-DFA3E0E77A7D}"/>
          </ac:spMkLst>
        </pc:spChg>
        <pc:spChg chg="add">
          <ac:chgData name="Tamjid Ahsan" userId="15c1a18861ae33e8" providerId="LiveId" clId="{0A44D846-AC9E-414C-8521-CBDE78EE71E6}" dt="2021-04-19T22:44:36.826" v="1608" actId="26606"/>
          <ac:spMkLst>
            <pc:docMk/>
            <pc:sldMk cId="4011731402" sldId="273"/>
            <ac:spMk id="15" creationId="{79F40191-0F44-4FD1-82CC-ACB507C14BE6}"/>
          </ac:spMkLst>
        </pc:spChg>
        <pc:spChg chg="mod">
          <ac:chgData name="Tamjid Ahsan" userId="15c1a18861ae33e8" providerId="LiveId" clId="{0A44D846-AC9E-414C-8521-CBDE78EE71E6}" dt="2021-04-19T22:44:03.427" v="1603" actId="6549"/>
          <ac:spMkLst>
            <pc:docMk/>
            <pc:sldMk cId="4011731402" sldId="273"/>
            <ac:spMk id="17" creationId="{58C60A3C-2BE4-45F4-B3E9-D40B61B58ED9}"/>
          </ac:spMkLst>
        </pc:spChg>
        <pc:spChg chg="mod">
          <ac:chgData name="Tamjid Ahsan" userId="15c1a18861ae33e8" providerId="LiveId" clId="{0A44D846-AC9E-414C-8521-CBDE78EE71E6}" dt="2021-04-19T22:44:11.211" v="1606" actId="6549"/>
          <ac:spMkLst>
            <pc:docMk/>
            <pc:sldMk cId="4011731402" sldId="273"/>
            <ac:spMk id="23" creationId="{3E97B354-CE5A-40C3-8140-17DA9297D1AE}"/>
          </ac:spMkLst>
        </pc:spChg>
        <pc:grpChg chg="add del mod">
          <ac:chgData name="Tamjid Ahsan" userId="15c1a18861ae33e8" providerId="LiveId" clId="{0A44D846-AC9E-414C-8521-CBDE78EE71E6}" dt="2021-04-19T22:44:09.266" v="1605" actId="478"/>
          <ac:grpSpMkLst>
            <pc:docMk/>
            <pc:sldMk cId="4011731402" sldId="273"/>
            <ac:grpSpMk id="2" creationId="{4895E390-16E6-4EF4-A256-984B5A4BDAFA}"/>
          </ac:grpSpMkLst>
        </pc:grpChg>
        <pc:grpChg chg="add del">
          <ac:chgData name="Tamjid Ahsan" userId="15c1a18861ae33e8" providerId="LiveId" clId="{0A44D846-AC9E-414C-8521-CBDE78EE71E6}" dt="2021-04-19T22:44:05.176" v="1604" actId="478"/>
          <ac:grpSpMkLst>
            <pc:docMk/>
            <pc:sldMk cId="4011731402" sldId="273"/>
            <ac:grpSpMk id="3" creationId="{F90732E0-485D-4400-B4EC-F061DC9054DE}"/>
          </ac:grpSpMkLst>
        </pc:grpChg>
        <pc:grpChg chg="add del">
          <ac:chgData name="Tamjid Ahsan" userId="15c1a18861ae33e8" providerId="LiveId" clId="{0A44D846-AC9E-414C-8521-CBDE78EE71E6}" dt="2021-04-19T22:44:13.293" v="1607" actId="478"/>
          <ac:grpSpMkLst>
            <pc:docMk/>
            <pc:sldMk cId="4011731402" sldId="273"/>
            <ac:grpSpMk id="24" creationId="{67B5F1B4-28DE-41F2-AFAE-22A182045D5B}"/>
          </ac:grpSpMkLst>
        </pc:grpChg>
        <pc:graphicFrameChg chg="add mod">
          <ac:chgData name="Tamjid Ahsan" userId="15c1a18861ae33e8" providerId="LiveId" clId="{0A44D846-AC9E-414C-8521-CBDE78EE71E6}" dt="2021-04-19T22:45:06.601" v="1611" actId="1076"/>
          <ac:graphicFrameMkLst>
            <pc:docMk/>
            <pc:sldMk cId="4011731402" sldId="273"/>
            <ac:graphicFrameMk id="25" creationId="{89EFD902-A2BF-40CB-BAB1-DA2AF48F39F4}"/>
          </ac:graphicFrameMkLst>
        </pc:graphicFrameChg>
        <pc:picChg chg="add del mod">
          <ac:chgData name="Tamjid Ahsan" userId="15c1a18861ae33e8" providerId="LiveId" clId="{0A44D846-AC9E-414C-8521-CBDE78EE71E6}" dt="2021-04-19T22:44:36.826" v="1608" actId="26606"/>
          <ac:picMkLst>
            <pc:docMk/>
            <pc:sldMk cId="4011731402" sldId="273"/>
            <ac:picMk id="6" creationId="{6216E256-7D52-4126-A27B-73D8D624E379}"/>
          </ac:picMkLst>
        </pc:picChg>
      </pc:sldChg>
      <pc:sldChg chg="addSp delSp modSp add mod ord">
        <pc:chgData name="Tamjid Ahsan" userId="15c1a18861ae33e8" providerId="LiveId" clId="{0A44D846-AC9E-414C-8521-CBDE78EE71E6}" dt="2021-04-20T01:19:40.308" v="2855" actId="1076"/>
        <pc:sldMkLst>
          <pc:docMk/>
          <pc:sldMk cId="1712966116" sldId="274"/>
        </pc:sldMkLst>
        <pc:spChg chg="mod ord">
          <ac:chgData name="Tamjid Ahsan" userId="15c1a18861ae33e8" providerId="LiveId" clId="{0A44D846-AC9E-414C-8521-CBDE78EE71E6}" dt="2021-04-20T00:47:50.262" v="2512" actId="26606"/>
          <ac:spMkLst>
            <pc:docMk/>
            <pc:sldMk cId="1712966116" sldId="274"/>
            <ac:spMk id="2" creationId="{DED18220-3ACC-4B2E-B5B2-D65320731F0B}"/>
          </ac:spMkLst>
        </pc:spChg>
        <pc:spChg chg="del">
          <ac:chgData name="Tamjid Ahsan" userId="15c1a18861ae33e8" providerId="LiveId" clId="{0A44D846-AC9E-414C-8521-CBDE78EE71E6}" dt="2021-04-20T00:41:18.940" v="2386" actId="478"/>
          <ac:spMkLst>
            <pc:docMk/>
            <pc:sldMk cId="1712966116" sldId="274"/>
            <ac:spMk id="3" creationId="{3C97CB84-F954-41C9-95A8-20667CC290C5}"/>
          </ac:spMkLst>
        </pc:spChg>
        <pc:spChg chg="add del mod">
          <ac:chgData name="Tamjid Ahsan" userId="15c1a18861ae33e8" providerId="LiveId" clId="{0A44D846-AC9E-414C-8521-CBDE78EE71E6}" dt="2021-04-20T00:46:12.069" v="2451"/>
          <ac:spMkLst>
            <pc:docMk/>
            <pc:sldMk cId="1712966116" sldId="274"/>
            <ac:spMk id="6" creationId="{9A8EEFE1-31F3-4638-974C-37A361101D4E}"/>
          </ac:spMkLst>
        </pc:spChg>
        <pc:spChg chg="add mod">
          <ac:chgData name="Tamjid Ahsan" userId="15c1a18861ae33e8" providerId="LiveId" clId="{0A44D846-AC9E-414C-8521-CBDE78EE71E6}" dt="2021-04-20T01:04:23.350" v="2744" actId="14100"/>
          <ac:spMkLst>
            <pc:docMk/>
            <pc:sldMk cId="1712966116" sldId="274"/>
            <ac:spMk id="9" creationId="{F817B187-2F8B-41E0-9C10-1A6CE58B56E7}"/>
          </ac:spMkLst>
        </pc:spChg>
        <pc:spChg chg="add del mod">
          <ac:chgData name="Tamjid Ahsan" userId="15c1a18861ae33e8" providerId="LiveId" clId="{0A44D846-AC9E-414C-8521-CBDE78EE71E6}" dt="2021-04-20T01:19:35.365" v="2854" actId="478"/>
          <ac:spMkLst>
            <pc:docMk/>
            <pc:sldMk cId="1712966116" sldId="274"/>
            <ac:spMk id="13" creationId="{38456BF0-6C6C-473A-ACD2-458FB8D07439}"/>
          </ac:spMkLst>
        </pc:spChg>
        <pc:spChg chg="add">
          <ac:chgData name="Tamjid Ahsan" userId="15c1a18861ae33e8" providerId="LiveId" clId="{0A44D846-AC9E-414C-8521-CBDE78EE71E6}" dt="2021-04-20T00:47:50.262" v="2512" actId="26606"/>
          <ac:spMkLst>
            <pc:docMk/>
            <pc:sldMk cId="1712966116" sldId="274"/>
            <ac:spMk id="14" creationId="{9D25F302-27C5-414F-97F8-6EA0A6C028BA}"/>
          </ac:spMkLst>
        </pc:spChg>
        <pc:spChg chg="add">
          <ac:chgData name="Tamjid Ahsan" userId="15c1a18861ae33e8" providerId="LiveId" clId="{0A44D846-AC9E-414C-8521-CBDE78EE71E6}" dt="2021-04-20T00:47:50.262" v="2512" actId="26606"/>
          <ac:spMkLst>
            <pc:docMk/>
            <pc:sldMk cId="1712966116" sldId="274"/>
            <ac:spMk id="16" creationId="{830A36F8-48C2-4842-A87B-8CE8DF4E7FD2}"/>
          </ac:spMkLst>
        </pc:spChg>
        <pc:spChg chg="add">
          <ac:chgData name="Tamjid Ahsan" userId="15c1a18861ae33e8" providerId="LiveId" clId="{0A44D846-AC9E-414C-8521-CBDE78EE71E6}" dt="2021-04-20T00:47:50.262" v="2512" actId="26606"/>
          <ac:spMkLst>
            <pc:docMk/>
            <pc:sldMk cId="1712966116" sldId="274"/>
            <ac:spMk id="18" creationId="{086A5A31-B10A-4793-84D4-D785959AE5B8}"/>
          </ac:spMkLst>
        </pc:spChg>
        <pc:picChg chg="del mod">
          <ac:chgData name="Tamjid Ahsan" userId="15c1a18861ae33e8" providerId="LiveId" clId="{0A44D846-AC9E-414C-8521-CBDE78EE71E6}" dt="2021-04-20T00:46:15.447" v="2454" actId="478"/>
          <ac:picMkLst>
            <pc:docMk/>
            <pc:sldMk cId="1712966116" sldId="274"/>
            <ac:picMk id="5" creationId="{5E17806A-0372-44B7-BCD0-EFF2E0A9F788}"/>
          </ac:picMkLst>
        </pc:picChg>
        <pc:picChg chg="add del mod">
          <ac:chgData name="Tamjid Ahsan" userId="15c1a18861ae33e8" providerId="LiveId" clId="{0A44D846-AC9E-414C-8521-CBDE78EE71E6}" dt="2021-04-20T01:19:29.335" v="2853" actId="478"/>
          <ac:picMkLst>
            <pc:docMk/>
            <pc:sldMk cId="1712966116" sldId="274"/>
            <ac:picMk id="8" creationId="{C0C951F3-BAC9-42D9-982D-C32CA588A8B2}"/>
          </ac:picMkLst>
        </pc:picChg>
        <pc:picChg chg="add mod modCrop">
          <ac:chgData name="Tamjid Ahsan" userId="15c1a18861ae33e8" providerId="LiveId" clId="{0A44D846-AC9E-414C-8521-CBDE78EE71E6}" dt="2021-04-20T01:19:40.308" v="2855" actId="1076"/>
          <ac:picMkLst>
            <pc:docMk/>
            <pc:sldMk cId="1712966116" sldId="274"/>
            <ac:picMk id="11" creationId="{2C05963C-B7B8-418E-9E3B-E602B07D2A84}"/>
          </ac:picMkLst>
        </pc:picChg>
      </pc:sldChg>
      <pc:sldChg chg="addSp modSp add del mod setBg setFolMasterObjs setClrOvrMap">
        <pc:chgData name="Tamjid Ahsan" userId="15c1a18861ae33e8" providerId="LiveId" clId="{0A44D846-AC9E-414C-8521-CBDE78EE71E6}" dt="2021-04-20T00:20:37.193" v="1864" actId="2696"/>
        <pc:sldMkLst>
          <pc:docMk/>
          <pc:sldMk cId="3805598329" sldId="275"/>
        </pc:sldMkLst>
        <pc:spChg chg="mod">
          <ac:chgData name="Tamjid Ahsan" userId="15c1a18861ae33e8" providerId="LiveId" clId="{0A44D846-AC9E-414C-8521-CBDE78EE71E6}" dt="2021-04-19T22:47:02.186" v="1613" actId="26606"/>
          <ac:spMkLst>
            <pc:docMk/>
            <pc:sldMk cId="3805598329" sldId="275"/>
            <ac:spMk id="2" creationId="{CC60C19C-BE9C-4D0A-ACB3-EE889184F8D3}"/>
          </ac:spMkLst>
        </pc:spChg>
        <pc:spChg chg="add">
          <ac:chgData name="Tamjid Ahsan" userId="15c1a18861ae33e8" providerId="LiveId" clId="{0A44D846-AC9E-414C-8521-CBDE78EE71E6}" dt="2021-04-19T22:47:02.186" v="1613" actId="26606"/>
          <ac:spMkLst>
            <pc:docMk/>
            <pc:sldMk cId="3805598329" sldId="275"/>
            <ac:spMk id="33" creationId="{7C432AFE-B3D2-4BFF-BF8F-96C27AFF1AC7}"/>
          </ac:spMkLst>
        </pc:spChg>
        <pc:spChg chg="add">
          <ac:chgData name="Tamjid Ahsan" userId="15c1a18861ae33e8" providerId="LiveId" clId="{0A44D846-AC9E-414C-8521-CBDE78EE71E6}" dt="2021-04-19T22:47:02.186" v="1613" actId="26606"/>
          <ac:spMkLst>
            <pc:docMk/>
            <pc:sldMk cId="3805598329" sldId="275"/>
            <ac:spMk id="35" creationId="{AF2F604E-43BE-4DC3-B983-E071523364F8}"/>
          </ac:spMkLst>
        </pc:spChg>
        <pc:spChg chg="add">
          <ac:chgData name="Tamjid Ahsan" userId="15c1a18861ae33e8" providerId="LiveId" clId="{0A44D846-AC9E-414C-8521-CBDE78EE71E6}" dt="2021-04-19T22:47:02.186" v="1613" actId="26606"/>
          <ac:spMkLst>
            <pc:docMk/>
            <pc:sldMk cId="3805598329" sldId="275"/>
            <ac:spMk id="37" creationId="{08C9B587-E65E-4B52-B37C-ABEBB6E87928}"/>
          </ac:spMkLst>
        </pc:spChg>
        <pc:graphicFrameChg chg="mod modGraphic">
          <ac:chgData name="Tamjid Ahsan" userId="15c1a18861ae33e8" providerId="LiveId" clId="{0A44D846-AC9E-414C-8521-CBDE78EE71E6}" dt="2021-04-19T22:47:02.186" v="1613" actId="26606"/>
          <ac:graphicFrameMkLst>
            <pc:docMk/>
            <pc:sldMk cId="3805598329" sldId="275"/>
            <ac:graphicFrameMk id="28" creationId="{C95DA406-1A9E-4A54-82E6-21DC9EA3E1DB}"/>
          </ac:graphicFrameMkLst>
        </pc:graphicFrameChg>
        <pc:picChg chg="mod">
          <ac:chgData name="Tamjid Ahsan" userId="15c1a18861ae33e8" providerId="LiveId" clId="{0A44D846-AC9E-414C-8521-CBDE78EE71E6}" dt="2021-04-19T22:47:02.186" v="1613" actId="26606"/>
          <ac:picMkLst>
            <pc:docMk/>
            <pc:sldMk cId="3805598329" sldId="275"/>
            <ac:picMk id="6" creationId="{06367241-90B4-4833-BBCD-CA901B20BDB8}"/>
          </ac:picMkLst>
        </pc:picChg>
      </pc:sldChg>
      <pc:sldChg chg="addSp delSp modSp new mod setBg setClrOvrMap">
        <pc:chgData name="Tamjid Ahsan" userId="15c1a18861ae33e8" providerId="LiveId" clId="{0A44D846-AC9E-414C-8521-CBDE78EE71E6}" dt="2021-04-19T22:51:55.789" v="1667" actId="208"/>
        <pc:sldMkLst>
          <pc:docMk/>
          <pc:sldMk cId="360922011" sldId="276"/>
        </pc:sldMkLst>
        <pc:spChg chg="mod">
          <ac:chgData name="Tamjid Ahsan" userId="15c1a18861ae33e8" providerId="LiveId" clId="{0A44D846-AC9E-414C-8521-CBDE78EE71E6}" dt="2021-04-19T22:51:55.789" v="1667" actId="208"/>
          <ac:spMkLst>
            <pc:docMk/>
            <pc:sldMk cId="360922011" sldId="276"/>
            <ac:spMk id="2" creationId="{B10152DC-EAC1-4B3D-82A2-4E7D25FDDFDF}"/>
          </ac:spMkLst>
        </pc:spChg>
        <pc:spChg chg="add">
          <ac:chgData name="Tamjid Ahsan" userId="15c1a18861ae33e8" providerId="LiveId" clId="{0A44D846-AC9E-414C-8521-CBDE78EE71E6}" dt="2021-04-19T22:49:36.578" v="1637" actId="26606"/>
          <ac:spMkLst>
            <pc:docMk/>
            <pc:sldMk cId="360922011" sldId="276"/>
            <ac:spMk id="7" creationId="{FB5B0058-AF13-4859-B429-4EDDE2A26F7F}"/>
          </ac:spMkLst>
        </pc:spChg>
        <pc:spChg chg="add del">
          <ac:chgData name="Tamjid Ahsan" userId="15c1a18861ae33e8" providerId="LiveId" clId="{0A44D846-AC9E-414C-8521-CBDE78EE71E6}" dt="2021-04-19T22:49:03.696" v="1636" actId="26606"/>
          <ac:spMkLst>
            <pc:docMk/>
            <pc:sldMk cId="360922011" sldId="276"/>
            <ac:spMk id="8" creationId="{0671A8AE-40A1-4631-A6B8-581AFF065482}"/>
          </ac:spMkLst>
        </pc:spChg>
        <pc:spChg chg="add del">
          <ac:chgData name="Tamjid Ahsan" userId="15c1a18861ae33e8" providerId="LiveId" clId="{0A44D846-AC9E-414C-8521-CBDE78EE71E6}" dt="2021-04-19T22:49:03.696" v="1636" actId="26606"/>
          <ac:spMkLst>
            <pc:docMk/>
            <pc:sldMk cId="360922011" sldId="276"/>
            <ac:spMk id="10" creationId="{AB58EF07-17C2-48CF-ABB0-EEF1F17CB8F0}"/>
          </ac:spMkLst>
        </pc:spChg>
        <pc:spChg chg="add del">
          <ac:chgData name="Tamjid Ahsan" userId="15c1a18861ae33e8" providerId="LiveId" clId="{0A44D846-AC9E-414C-8521-CBDE78EE71E6}" dt="2021-04-19T22:49:03.696" v="1636" actId="26606"/>
          <ac:spMkLst>
            <pc:docMk/>
            <pc:sldMk cId="360922011" sldId="276"/>
            <ac:spMk id="12" creationId="{AF2F604E-43BE-4DC3-B983-E071523364F8}"/>
          </ac:spMkLst>
        </pc:spChg>
        <pc:spChg chg="add del">
          <ac:chgData name="Tamjid Ahsan" userId="15c1a18861ae33e8" providerId="LiveId" clId="{0A44D846-AC9E-414C-8521-CBDE78EE71E6}" dt="2021-04-19T22:49:03.696" v="1636" actId="26606"/>
          <ac:spMkLst>
            <pc:docMk/>
            <pc:sldMk cId="360922011" sldId="276"/>
            <ac:spMk id="14" creationId="{08C9B587-E65E-4B52-B37C-ABEBB6E87928}"/>
          </ac:spMkLst>
        </pc:spChg>
        <pc:graphicFrameChg chg="add del mod">
          <ac:chgData name="Tamjid Ahsan" userId="15c1a18861ae33e8" providerId="LiveId" clId="{0A44D846-AC9E-414C-8521-CBDE78EE71E6}" dt="2021-04-19T22:49:01.781" v="1634"/>
          <ac:graphicFrameMkLst>
            <pc:docMk/>
            <pc:sldMk cId="360922011" sldId="276"/>
            <ac:graphicFrameMk id="9" creationId="{7F87E5C9-D6CA-41D7-9E29-178FE4C55CDB}"/>
          </ac:graphicFrameMkLst>
        </pc:graphicFrameChg>
        <pc:graphicFrameChg chg="add mod modGraphic">
          <ac:chgData name="Tamjid Ahsan" userId="15c1a18861ae33e8" providerId="LiveId" clId="{0A44D846-AC9E-414C-8521-CBDE78EE71E6}" dt="2021-04-19T22:51:21.484" v="1663" actId="1076"/>
          <ac:graphicFrameMkLst>
            <pc:docMk/>
            <pc:sldMk cId="360922011" sldId="276"/>
            <ac:graphicFrameMk id="15" creationId="{D7272A23-380E-4134-9CE8-D313AFC5DF8B}"/>
          </ac:graphicFrameMkLst>
        </pc:graphicFrameChg>
        <pc:picChg chg="add del">
          <ac:chgData name="Tamjid Ahsan" userId="15c1a18861ae33e8" providerId="LiveId" clId="{0A44D846-AC9E-414C-8521-CBDE78EE71E6}" dt="2021-04-19T22:49:03.696" v="1636" actId="26606"/>
          <ac:picMkLst>
            <pc:docMk/>
            <pc:sldMk cId="360922011" sldId="276"/>
            <ac:picMk id="4" creationId="{DE588AE4-015F-4A04-A0AA-7859A6EF2639}"/>
          </ac:picMkLst>
        </pc:picChg>
        <pc:cxnChg chg="add">
          <ac:chgData name="Tamjid Ahsan" userId="15c1a18861ae33e8" providerId="LiveId" clId="{0A44D846-AC9E-414C-8521-CBDE78EE71E6}" dt="2021-04-19T22:49:36.578" v="1637" actId="26606"/>
          <ac:cxnSpMkLst>
            <pc:docMk/>
            <pc:sldMk cId="360922011" sldId="276"/>
            <ac:cxnSpMk id="5" creationId="{E6D6B450-4278-45B8-88C7-C061710E3C7E}"/>
          </ac:cxnSpMkLst>
        </pc:cxnChg>
        <pc:cxnChg chg="add">
          <ac:chgData name="Tamjid Ahsan" userId="15c1a18861ae33e8" providerId="LiveId" clId="{0A44D846-AC9E-414C-8521-CBDE78EE71E6}" dt="2021-04-19T22:49:36.578" v="1637" actId="26606"/>
          <ac:cxnSpMkLst>
            <pc:docMk/>
            <pc:sldMk cId="360922011" sldId="276"/>
            <ac:cxnSpMk id="11" creationId="{EE7CEFB9-5672-4FC6-981B-C8DA3FE08EA2}"/>
          </ac:cxnSpMkLst>
        </pc:cxnChg>
        <pc:cxnChg chg="add">
          <ac:chgData name="Tamjid Ahsan" userId="15c1a18861ae33e8" providerId="LiveId" clId="{0A44D846-AC9E-414C-8521-CBDE78EE71E6}" dt="2021-04-19T22:49:36.578" v="1637" actId="26606"/>
          <ac:cxnSpMkLst>
            <pc:docMk/>
            <pc:sldMk cId="360922011" sldId="276"/>
            <ac:cxnSpMk id="13" creationId="{74234A4C-A256-4139-A5F4-27078F0D6796}"/>
          </ac:cxnSpMkLst>
        </pc:cxnChg>
      </pc:sldChg>
      <pc:sldChg chg="addSp delSp modSp new mod ord setBg addAnim">
        <pc:chgData name="Tamjid Ahsan" userId="15c1a18861ae33e8" providerId="LiveId" clId="{0A44D846-AC9E-414C-8521-CBDE78EE71E6}" dt="2021-04-19T23:03:52.760" v="1770"/>
        <pc:sldMkLst>
          <pc:docMk/>
          <pc:sldMk cId="1175649466" sldId="277"/>
        </pc:sldMkLst>
        <pc:spChg chg="mod">
          <ac:chgData name="Tamjid Ahsan" userId="15c1a18861ae33e8" providerId="LiveId" clId="{0A44D846-AC9E-414C-8521-CBDE78EE71E6}" dt="2021-04-19T23:03:47.490" v="1767" actId="26606"/>
          <ac:spMkLst>
            <pc:docMk/>
            <pc:sldMk cId="1175649466" sldId="277"/>
            <ac:spMk id="2" creationId="{0DEAB60B-D366-4E27-BD97-5EB017E7A742}"/>
          </ac:spMkLst>
        </pc:spChg>
        <pc:spChg chg="del">
          <ac:chgData name="Tamjid Ahsan" userId="15c1a18861ae33e8" providerId="LiveId" clId="{0A44D846-AC9E-414C-8521-CBDE78EE71E6}" dt="2021-04-19T23:03:15.112" v="1766" actId="478"/>
          <ac:spMkLst>
            <pc:docMk/>
            <pc:sldMk cId="1175649466" sldId="277"/>
            <ac:spMk id="3" creationId="{189C4DDB-59A8-4632-9018-A6B4201A1E32}"/>
          </ac:spMkLst>
        </pc:spChg>
        <pc:spChg chg="add">
          <ac:chgData name="Tamjid Ahsan" userId="15c1a18861ae33e8" providerId="LiveId" clId="{0A44D846-AC9E-414C-8521-CBDE78EE71E6}" dt="2021-04-19T23:03:47.490" v="1767" actId="26606"/>
          <ac:spMkLst>
            <pc:docMk/>
            <pc:sldMk cId="1175649466" sldId="277"/>
            <ac:spMk id="7" creationId="{FB5B0058-AF13-4859-B429-4EDDE2A26F7F}"/>
          </ac:spMkLst>
        </pc:spChg>
        <pc:spChg chg="add">
          <ac:chgData name="Tamjid Ahsan" userId="15c1a18861ae33e8" providerId="LiveId" clId="{0A44D846-AC9E-414C-8521-CBDE78EE71E6}" dt="2021-04-19T23:03:47.490" v="1767" actId="26606"/>
          <ac:spMkLst>
            <pc:docMk/>
            <pc:sldMk cId="1175649466" sldId="277"/>
            <ac:spMk id="9" creationId="{81BD432D-FAB3-4B5D-BF27-4DA7C75B3238}"/>
          </ac:spMkLst>
        </pc:spChg>
        <pc:cxnChg chg="add">
          <ac:chgData name="Tamjid Ahsan" userId="15c1a18861ae33e8" providerId="LiveId" clId="{0A44D846-AC9E-414C-8521-CBDE78EE71E6}" dt="2021-04-19T23:03:47.490" v="1767" actId="26606"/>
          <ac:cxnSpMkLst>
            <pc:docMk/>
            <pc:sldMk cId="1175649466" sldId="277"/>
            <ac:cxnSpMk id="11" creationId="{E6D6B450-4278-45B8-88C7-C061710E3C7E}"/>
          </ac:cxnSpMkLst>
        </pc:cxnChg>
        <pc:cxnChg chg="add">
          <ac:chgData name="Tamjid Ahsan" userId="15c1a18861ae33e8" providerId="LiveId" clId="{0A44D846-AC9E-414C-8521-CBDE78EE71E6}" dt="2021-04-19T23:03:47.490" v="1767" actId="26606"/>
          <ac:cxnSpMkLst>
            <pc:docMk/>
            <pc:sldMk cId="1175649466" sldId="277"/>
            <ac:cxnSpMk id="13" creationId="{74234A4C-A256-4139-A5F4-27078F0D6796}"/>
          </ac:cxnSpMkLst>
        </pc:cxnChg>
      </pc:sldChg>
      <pc:sldChg chg="addSp delSp modSp add mod ord setClrOvrMap">
        <pc:chgData name="Tamjid Ahsan" userId="15c1a18861ae33e8" providerId="LiveId" clId="{0A44D846-AC9E-414C-8521-CBDE78EE71E6}" dt="2021-04-20T00:29:57.634" v="2053" actId="20577"/>
        <pc:sldMkLst>
          <pc:docMk/>
          <pc:sldMk cId="1664989997" sldId="278"/>
        </pc:sldMkLst>
        <pc:spChg chg="mod">
          <ac:chgData name="Tamjid Ahsan" userId="15c1a18861ae33e8" providerId="LiveId" clId="{0A44D846-AC9E-414C-8521-CBDE78EE71E6}" dt="2021-04-20T00:27:47.451" v="1993" actId="26606"/>
          <ac:spMkLst>
            <pc:docMk/>
            <pc:sldMk cId="1664989997" sldId="278"/>
            <ac:spMk id="2" creationId="{764913A5-D75C-45D8-A10A-7A580B389CAF}"/>
          </ac:spMkLst>
        </pc:spChg>
        <pc:spChg chg="del mod">
          <ac:chgData name="Tamjid Ahsan" userId="15c1a18861ae33e8" providerId="LiveId" clId="{0A44D846-AC9E-414C-8521-CBDE78EE71E6}" dt="2021-04-20T00:26:20.722" v="1982" actId="478"/>
          <ac:spMkLst>
            <pc:docMk/>
            <pc:sldMk cId="1664989997" sldId="278"/>
            <ac:spMk id="3" creationId="{9523EE05-0522-480B-B61A-899968A3502E}"/>
          </ac:spMkLst>
        </pc:spChg>
        <pc:spChg chg="add del mod ord">
          <ac:chgData name="Tamjid Ahsan" userId="15c1a18861ae33e8" providerId="LiveId" clId="{0A44D846-AC9E-414C-8521-CBDE78EE71E6}" dt="2021-04-20T00:29:57.634" v="2053" actId="20577"/>
          <ac:spMkLst>
            <pc:docMk/>
            <pc:sldMk cId="1664989997" sldId="278"/>
            <ac:spMk id="5" creationId="{9E6B780E-A2E6-4304-8CA0-ADC4781415FC}"/>
          </ac:spMkLst>
        </pc:spChg>
        <pc:spChg chg="add del">
          <ac:chgData name="Tamjid Ahsan" userId="15c1a18861ae33e8" providerId="LiveId" clId="{0A44D846-AC9E-414C-8521-CBDE78EE71E6}" dt="2021-04-20T00:27:47.451" v="1993" actId="26606"/>
          <ac:spMkLst>
            <pc:docMk/>
            <pc:sldMk cId="1664989997" sldId="278"/>
            <ac:spMk id="8" creationId="{5A0118C5-4F8D-4CF4-BADD-53FEACC6C42A}"/>
          </ac:spMkLst>
        </pc:spChg>
        <pc:spChg chg="add del">
          <ac:chgData name="Tamjid Ahsan" userId="15c1a18861ae33e8" providerId="LiveId" clId="{0A44D846-AC9E-414C-8521-CBDE78EE71E6}" dt="2021-04-20T00:27:47.451" v="1993" actId="26606"/>
          <ac:spMkLst>
            <pc:docMk/>
            <pc:sldMk cId="1664989997" sldId="278"/>
            <ac:spMk id="10" creationId="{4E0A5C5C-2A95-428E-9F6A-0D29EBD57C9F}"/>
          </ac:spMkLst>
        </pc:spChg>
        <pc:spChg chg="add del">
          <ac:chgData name="Tamjid Ahsan" userId="15c1a18861ae33e8" providerId="LiveId" clId="{0A44D846-AC9E-414C-8521-CBDE78EE71E6}" dt="2021-04-20T00:27:47.451" v="1993" actId="26606"/>
          <ac:spMkLst>
            <pc:docMk/>
            <pc:sldMk cId="1664989997" sldId="278"/>
            <ac:spMk id="12" creationId="{1056F38F-7C4E-461D-8709-7D0024AE1F79}"/>
          </ac:spMkLst>
        </pc:spChg>
        <pc:spChg chg="add del">
          <ac:chgData name="Tamjid Ahsan" userId="15c1a18861ae33e8" providerId="LiveId" clId="{0A44D846-AC9E-414C-8521-CBDE78EE71E6}" dt="2021-04-20T00:27:47.451" v="1993" actId="26606"/>
          <ac:spMkLst>
            <pc:docMk/>
            <pc:sldMk cId="1664989997" sldId="278"/>
            <ac:spMk id="14" creationId="{C7278469-3C3C-49CE-AEEE-E176A4900B78}"/>
          </ac:spMkLst>
        </pc:spChg>
        <pc:spChg chg="add del">
          <ac:chgData name="Tamjid Ahsan" userId="15c1a18861ae33e8" providerId="LiveId" clId="{0A44D846-AC9E-414C-8521-CBDE78EE71E6}" dt="2021-04-20T00:27:47.451" v="1993" actId="26606"/>
          <ac:spMkLst>
            <pc:docMk/>
            <pc:sldMk cId="1664989997" sldId="278"/>
            <ac:spMk id="20" creationId="{4C6598AB-1C17-4D54-951C-A082D94ACB7A}"/>
          </ac:spMkLst>
        </pc:spChg>
        <pc:spChg chg="add del">
          <ac:chgData name="Tamjid Ahsan" userId="15c1a18861ae33e8" providerId="LiveId" clId="{0A44D846-AC9E-414C-8521-CBDE78EE71E6}" dt="2021-04-20T00:27:47.451" v="1993" actId="26606"/>
          <ac:spMkLst>
            <pc:docMk/>
            <pc:sldMk cId="1664989997" sldId="278"/>
            <ac:spMk id="22" creationId="{C83B66D7-137D-4AC1-B172-53D60F08BEB5}"/>
          </ac:spMkLst>
        </pc:spChg>
        <pc:spChg chg="add del">
          <ac:chgData name="Tamjid Ahsan" userId="15c1a18861ae33e8" providerId="LiveId" clId="{0A44D846-AC9E-414C-8521-CBDE78EE71E6}" dt="2021-04-20T00:27:47.451" v="1993" actId="26606"/>
          <ac:spMkLst>
            <pc:docMk/>
            <pc:sldMk cId="1664989997" sldId="278"/>
            <ac:spMk id="24" creationId="{F6B92503-6984-4D15-8B98-8718709B785D}"/>
          </ac:spMkLst>
        </pc:spChg>
        <pc:spChg chg="add del">
          <ac:chgData name="Tamjid Ahsan" userId="15c1a18861ae33e8" providerId="LiveId" clId="{0A44D846-AC9E-414C-8521-CBDE78EE71E6}" dt="2021-04-20T00:27:47.451" v="1993" actId="26606"/>
          <ac:spMkLst>
            <pc:docMk/>
            <pc:sldMk cId="1664989997" sldId="278"/>
            <ac:spMk id="26" creationId="{08DDF938-524E-4C18-A47D-C00627832366}"/>
          </ac:spMkLst>
        </pc:spChg>
        <pc:spChg chg="add">
          <ac:chgData name="Tamjid Ahsan" userId="15c1a18861ae33e8" providerId="LiveId" clId="{0A44D846-AC9E-414C-8521-CBDE78EE71E6}" dt="2021-04-20T00:27:47.451" v="1993" actId="26606"/>
          <ac:spMkLst>
            <pc:docMk/>
            <pc:sldMk cId="1664989997" sldId="278"/>
            <ac:spMk id="35" creationId="{A3BAF07C-C39E-42EB-BB22-8D46691D9735}"/>
          </ac:spMkLst>
        </pc:spChg>
        <pc:spChg chg="add del">
          <ac:chgData name="Tamjid Ahsan" userId="15c1a18861ae33e8" providerId="LiveId" clId="{0A44D846-AC9E-414C-8521-CBDE78EE71E6}" dt="2021-04-20T00:27:16.927" v="1986" actId="26606"/>
          <ac:spMkLst>
            <pc:docMk/>
            <pc:sldMk cId="1664989997" sldId="278"/>
            <ac:spMk id="38" creationId="{D7A453D2-15D8-4403-815F-291FA16340D9}"/>
          </ac:spMkLst>
        </pc:spChg>
        <pc:spChg chg="add del">
          <ac:chgData name="Tamjid Ahsan" userId="15c1a18861ae33e8" providerId="LiveId" clId="{0A44D846-AC9E-414C-8521-CBDE78EE71E6}" dt="2021-04-20T00:27:16.927" v="1986" actId="26606"/>
          <ac:spMkLst>
            <pc:docMk/>
            <pc:sldMk cId="1664989997" sldId="278"/>
            <ac:spMk id="40" creationId="{8161EA6B-09CA-445B-AB0D-8DF76FA92DEF}"/>
          </ac:spMkLst>
        </pc:spChg>
        <pc:spChg chg="add del">
          <ac:chgData name="Tamjid Ahsan" userId="15c1a18861ae33e8" providerId="LiveId" clId="{0A44D846-AC9E-414C-8521-CBDE78EE71E6}" dt="2021-04-20T00:27:16.927" v="1986" actId="26606"/>
          <ac:spMkLst>
            <pc:docMk/>
            <pc:sldMk cId="1664989997" sldId="278"/>
            <ac:spMk id="50" creationId="{B8114C98-A349-4111-A123-E8EAB86ABE30}"/>
          </ac:spMkLst>
        </pc:spChg>
        <pc:spChg chg="add">
          <ac:chgData name="Tamjid Ahsan" userId="15c1a18861ae33e8" providerId="LiveId" clId="{0A44D846-AC9E-414C-8521-CBDE78EE71E6}" dt="2021-04-20T00:27:47.451" v="1993" actId="26606"/>
          <ac:spMkLst>
            <pc:docMk/>
            <pc:sldMk cId="1664989997" sldId="278"/>
            <ac:spMk id="61" creationId="{44C110BA-81E8-4247-853A-5F2B93E92E46}"/>
          </ac:spMkLst>
        </pc:spChg>
        <pc:spChg chg="add del">
          <ac:chgData name="Tamjid Ahsan" userId="15c1a18861ae33e8" providerId="LiveId" clId="{0A44D846-AC9E-414C-8521-CBDE78EE71E6}" dt="2021-04-20T00:27:16.927" v="1986" actId="26606"/>
          <ac:spMkLst>
            <pc:docMk/>
            <pc:sldMk cId="1664989997" sldId="278"/>
            <ac:spMk id="64" creationId="{E2D3D3F2-ABBB-4453-B1C5-1BEBF7E4DD56}"/>
          </ac:spMkLst>
        </pc:spChg>
        <pc:spChg chg="add del">
          <ac:chgData name="Tamjid Ahsan" userId="15c1a18861ae33e8" providerId="LiveId" clId="{0A44D846-AC9E-414C-8521-CBDE78EE71E6}" dt="2021-04-20T00:27:20.268" v="1988" actId="26606"/>
          <ac:spMkLst>
            <pc:docMk/>
            <pc:sldMk cId="1664989997" sldId="278"/>
            <ac:spMk id="72" creationId="{305265DC-CF6B-4AE8-B3F3-2A7A16374D31}"/>
          </ac:spMkLst>
        </pc:spChg>
        <pc:spChg chg="add del">
          <ac:chgData name="Tamjid Ahsan" userId="15c1a18861ae33e8" providerId="LiveId" clId="{0A44D846-AC9E-414C-8521-CBDE78EE71E6}" dt="2021-04-20T00:27:33.330" v="1990" actId="26606"/>
          <ac:spMkLst>
            <pc:docMk/>
            <pc:sldMk cId="1664989997" sldId="278"/>
            <ac:spMk id="77" creationId="{17BD7CC6-2F7F-4587-8E92-D041AB2CEB32}"/>
          </ac:spMkLst>
        </pc:spChg>
        <pc:spChg chg="add del">
          <ac:chgData name="Tamjid Ahsan" userId="15c1a18861ae33e8" providerId="LiveId" clId="{0A44D846-AC9E-414C-8521-CBDE78EE71E6}" dt="2021-04-20T00:27:33.330" v="1990" actId="26606"/>
          <ac:spMkLst>
            <pc:docMk/>
            <pc:sldMk cId="1664989997" sldId="278"/>
            <ac:spMk id="78" creationId="{BE7ED1F4-19EF-4BC2-A6EA-DF1525142B28}"/>
          </ac:spMkLst>
        </pc:spChg>
        <pc:spChg chg="add del">
          <ac:chgData name="Tamjid Ahsan" userId="15c1a18861ae33e8" providerId="LiveId" clId="{0A44D846-AC9E-414C-8521-CBDE78EE71E6}" dt="2021-04-20T00:27:33.330" v="1990" actId="26606"/>
          <ac:spMkLst>
            <pc:docMk/>
            <pc:sldMk cId="1664989997" sldId="278"/>
            <ac:spMk id="80" creationId="{A3919D60-F174-4FEB-9E9D-5AF6BD6597C9}"/>
          </ac:spMkLst>
        </pc:spChg>
        <pc:spChg chg="add del">
          <ac:chgData name="Tamjid Ahsan" userId="15c1a18861ae33e8" providerId="LiveId" clId="{0A44D846-AC9E-414C-8521-CBDE78EE71E6}" dt="2021-04-20T00:27:33.330" v="1990" actId="26606"/>
          <ac:spMkLst>
            <pc:docMk/>
            <pc:sldMk cId="1664989997" sldId="278"/>
            <ac:spMk id="83" creationId="{90AE89EB-4F51-4181-9475-7E1048FB378A}"/>
          </ac:spMkLst>
        </pc:spChg>
        <pc:spChg chg="add del">
          <ac:chgData name="Tamjid Ahsan" userId="15c1a18861ae33e8" providerId="LiveId" clId="{0A44D846-AC9E-414C-8521-CBDE78EE71E6}" dt="2021-04-20T00:27:42.626" v="1992" actId="26606"/>
          <ac:spMkLst>
            <pc:docMk/>
            <pc:sldMk cId="1664989997" sldId="278"/>
            <ac:spMk id="89" creationId="{D7A453D2-15D8-4403-815F-291FA16340D9}"/>
          </ac:spMkLst>
        </pc:spChg>
        <pc:spChg chg="add del">
          <ac:chgData name="Tamjid Ahsan" userId="15c1a18861ae33e8" providerId="LiveId" clId="{0A44D846-AC9E-414C-8521-CBDE78EE71E6}" dt="2021-04-20T00:27:42.626" v="1992" actId="26606"/>
          <ac:spMkLst>
            <pc:docMk/>
            <pc:sldMk cId="1664989997" sldId="278"/>
            <ac:spMk id="90" creationId="{8161EA6B-09CA-445B-AB0D-8DF76FA92DEF}"/>
          </ac:spMkLst>
        </pc:spChg>
        <pc:spChg chg="add del">
          <ac:chgData name="Tamjid Ahsan" userId="15c1a18861ae33e8" providerId="LiveId" clId="{0A44D846-AC9E-414C-8521-CBDE78EE71E6}" dt="2021-04-20T00:27:42.626" v="1992" actId="26606"/>
          <ac:spMkLst>
            <pc:docMk/>
            <pc:sldMk cId="1664989997" sldId="278"/>
            <ac:spMk id="98" creationId="{9E6B780E-A2E6-4304-8CA0-ADC4781415FC}"/>
          </ac:spMkLst>
        </pc:spChg>
        <pc:spChg chg="add del">
          <ac:chgData name="Tamjid Ahsan" userId="15c1a18861ae33e8" providerId="LiveId" clId="{0A44D846-AC9E-414C-8521-CBDE78EE71E6}" dt="2021-04-20T00:27:42.626" v="1992" actId="26606"/>
          <ac:spMkLst>
            <pc:docMk/>
            <pc:sldMk cId="1664989997" sldId="278"/>
            <ac:spMk id="99" creationId="{B8114C98-A349-4111-A123-E8EAB86ABE30}"/>
          </ac:spMkLst>
        </pc:spChg>
        <pc:spChg chg="add del">
          <ac:chgData name="Tamjid Ahsan" userId="15c1a18861ae33e8" providerId="LiveId" clId="{0A44D846-AC9E-414C-8521-CBDE78EE71E6}" dt="2021-04-20T00:27:42.626" v="1992" actId="26606"/>
          <ac:spMkLst>
            <pc:docMk/>
            <pc:sldMk cId="1664989997" sldId="278"/>
            <ac:spMk id="101" creationId="{E2D3D3F2-ABBB-4453-B1C5-1BEBF7E4DD56}"/>
          </ac:spMkLst>
        </pc:spChg>
        <pc:grpChg chg="add del">
          <ac:chgData name="Tamjid Ahsan" userId="15c1a18861ae33e8" providerId="LiveId" clId="{0A44D846-AC9E-414C-8521-CBDE78EE71E6}" dt="2021-04-20T00:27:47.451" v="1993" actId="26606"/>
          <ac:grpSpMkLst>
            <pc:docMk/>
            <pc:sldMk cId="1664989997" sldId="278"/>
            <ac:grpSpMk id="16" creationId="{93DC754C-7E09-422D-A8BB-AF632E90DFA2}"/>
          </ac:grpSpMkLst>
        </pc:grpChg>
        <pc:grpChg chg="add del">
          <ac:chgData name="Tamjid Ahsan" userId="15c1a18861ae33e8" providerId="LiveId" clId="{0A44D846-AC9E-414C-8521-CBDE78EE71E6}" dt="2021-04-20T00:27:47.451" v="1993" actId="26606"/>
          <ac:grpSpMkLst>
            <pc:docMk/>
            <pc:sldMk cId="1664989997" sldId="278"/>
            <ac:grpSpMk id="28" creationId="{3773FAF5-C452-4455-9411-D6AF5EBD4CA9}"/>
          </ac:grpSpMkLst>
        </pc:grpChg>
        <pc:grpChg chg="add">
          <ac:chgData name="Tamjid Ahsan" userId="15c1a18861ae33e8" providerId="LiveId" clId="{0A44D846-AC9E-414C-8521-CBDE78EE71E6}" dt="2021-04-20T00:27:47.451" v="1993" actId="26606"/>
          <ac:grpSpMkLst>
            <pc:docMk/>
            <pc:sldMk cId="1664989997" sldId="278"/>
            <ac:grpSpMk id="36" creationId="{D8E9CF54-0466-4261-9E62-0249E60E1886}"/>
          </ac:grpSpMkLst>
        </pc:grpChg>
        <pc:grpChg chg="add del">
          <ac:chgData name="Tamjid Ahsan" userId="15c1a18861ae33e8" providerId="LiveId" clId="{0A44D846-AC9E-414C-8521-CBDE78EE71E6}" dt="2021-04-20T00:27:16.927" v="1986" actId="26606"/>
          <ac:grpSpMkLst>
            <pc:docMk/>
            <pc:sldMk cId="1664989997" sldId="278"/>
            <ac:grpSpMk id="42" creationId="{1EA1DAFF-CECA-492F-BFA1-22C64956B8D9}"/>
          </ac:grpSpMkLst>
        </pc:grpChg>
        <pc:grpChg chg="add del">
          <ac:chgData name="Tamjid Ahsan" userId="15c1a18861ae33e8" providerId="LiveId" clId="{0A44D846-AC9E-414C-8521-CBDE78EE71E6}" dt="2021-04-20T00:27:16.927" v="1986" actId="26606"/>
          <ac:grpSpMkLst>
            <pc:docMk/>
            <pc:sldMk cId="1664989997" sldId="278"/>
            <ac:grpSpMk id="52" creationId="{670FB431-AE18-414D-92F4-1D12D1991152}"/>
          </ac:grpSpMkLst>
        </pc:grpChg>
        <pc:grpChg chg="add del">
          <ac:chgData name="Tamjid Ahsan" userId="15c1a18861ae33e8" providerId="LiveId" clId="{0A44D846-AC9E-414C-8521-CBDE78EE71E6}" dt="2021-04-20T00:27:16.927" v="1986" actId="26606"/>
          <ac:grpSpMkLst>
            <pc:docMk/>
            <pc:sldMk cId="1664989997" sldId="278"/>
            <ac:grpSpMk id="58" creationId="{AF19A774-30A5-488B-9BAF-629C6440294E}"/>
          </ac:grpSpMkLst>
        </pc:grpChg>
        <pc:grpChg chg="add del">
          <ac:chgData name="Tamjid Ahsan" userId="15c1a18861ae33e8" providerId="LiveId" clId="{0A44D846-AC9E-414C-8521-CBDE78EE71E6}" dt="2021-04-20T00:27:42.626" v="1992" actId="26606"/>
          <ac:grpSpMkLst>
            <pc:docMk/>
            <pc:sldMk cId="1664989997" sldId="278"/>
            <ac:grpSpMk id="60" creationId="{8214E4A5-A0D2-42C4-8D14-D2A7E495F041}"/>
          </ac:grpSpMkLst>
        </pc:grpChg>
        <pc:grpChg chg="add del">
          <ac:chgData name="Tamjid Ahsan" userId="15c1a18861ae33e8" providerId="LiveId" clId="{0A44D846-AC9E-414C-8521-CBDE78EE71E6}" dt="2021-04-20T00:27:16.927" v="1986" actId="26606"/>
          <ac:grpSpMkLst>
            <pc:docMk/>
            <pc:sldMk cId="1664989997" sldId="278"/>
            <ac:grpSpMk id="66" creationId="{8214E4A5-A0D2-42C4-8D14-D2A7E495F041}"/>
          </ac:grpSpMkLst>
        </pc:grpChg>
        <pc:grpChg chg="add del">
          <ac:chgData name="Tamjid Ahsan" userId="15c1a18861ae33e8" providerId="LiveId" clId="{0A44D846-AC9E-414C-8521-CBDE78EE71E6}" dt="2021-04-20T00:27:20.268" v="1988" actId="26606"/>
          <ac:grpSpMkLst>
            <pc:docMk/>
            <pc:sldMk cId="1664989997" sldId="278"/>
            <ac:grpSpMk id="73" creationId="{37EA779C-87BF-454F-919D-A3DA98FD8A79}"/>
          </ac:grpSpMkLst>
        </pc:grpChg>
        <pc:grpChg chg="add del">
          <ac:chgData name="Tamjid Ahsan" userId="15c1a18861ae33e8" providerId="LiveId" clId="{0A44D846-AC9E-414C-8521-CBDE78EE71E6}" dt="2021-04-20T00:27:33.330" v="1990" actId="26606"/>
          <ac:grpSpMkLst>
            <pc:docMk/>
            <pc:sldMk cId="1664989997" sldId="278"/>
            <ac:grpSpMk id="79" creationId="{0EE7C14F-442F-4416-A4A9-6DA10263A4BA}"/>
          </ac:grpSpMkLst>
        </pc:grpChg>
        <pc:grpChg chg="add del">
          <ac:chgData name="Tamjid Ahsan" userId="15c1a18861ae33e8" providerId="LiveId" clId="{0A44D846-AC9E-414C-8521-CBDE78EE71E6}" dt="2021-04-20T00:27:33.330" v="1990" actId="26606"/>
          <ac:grpSpMkLst>
            <pc:docMk/>
            <pc:sldMk cId="1664989997" sldId="278"/>
            <ac:grpSpMk id="81" creationId="{98EF7474-F1F7-47A7-AF33-E38A86EBF6D3}"/>
          </ac:grpSpMkLst>
        </pc:grpChg>
        <pc:grpChg chg="add del">
          <ac:chgData name="Tamjid Ahsan" userId="15c1a18861ae33e8" providerId="LiveId" clId="{0A44D846-AC9E-414C-8521-CBDE78EE71E6}" dt="2021-04-20T00:27:33.330" v="1990" actId="26606"/>
          <ac:grpSpMkLst>
            <pc:docMk/>
            <pc:sldMk cId="1664989997" sldId="278"/>
            <ac:grpSpMk id="82" creationId="{C912E1BF-76C2-49D5-A5AC-1CE20255C4B6}"/>
          </ac:grpSpMkLst>
        </pc:grpChg>
        <pc:grpChg chg="add del">
          <ac:chgData name="Tamjid Ahsan" userId="15c1a18861ae33e8" providerId="LiveId" clId="{0A44D846-AC9E-414C-8521-CBDE78EE71E6}" dt="2021-04-20T00:27:33.330" v="1990" actId="26606"/>
          <ac:grpSpMkLst>
            <pc:docMk/>
            <pc:sldMk cId="1664989997" sldId="278"/>
            <ac:grpSpMk id="84" creationId="{B78285A0-9022-40FD-B520-91444BA163DE}"/>
          </ac:grpSpMkLst>
        </pc:grpChg>
        <pc:grpChg chg="add del">
          <ac:chgData name="Tamjid Ahsan" userId="15c1a18861ae33e8" providerId="LiveId" clId="{0A44D846-AC9E-414C-8521-CBDE78EE71E6}" dt="2021-04-20T00:27:33.330" v="1990" actId="26606"/>
          <ac:grpSpMkLst>
            <pc:docMk/>
            <pc:sldMk cId="1664989997" sldId="278"/>
            <ac:grpSpMk id="85" creationId="{91CD8CAA-4614-4393-ADD7-7FDFD8ABD762}"/>
          </ac:grpSpMkLst>
        </pc:grpChg>
        <pc:grpChg chg="add del">
          <ac:chgData name="Tamjid Ahsan" userId="15c1a18861ae33e8" providerId="LiveId" clId="{0A44D846-AC9E-414C-8521-CBDE78EE71E6}" dt="2021-04-20T00:27:42.626" v="1992" actId="26606"/>
          <ac:grpSpMkLst>
            <pc:docMk/>
            <pc:sldMk cId="1664989997" sldId="278"/>
            <ac:grpSpMk id="91" creationId="{B352BBB9-69A8-405C-9209-A9FE217AEDC4}"/>
          </ac:grpSpMkLst>
        </pc:grpChg>
        <pc:grpChg chg="add del">
          <ac:chgData name="Tamjid Ahsan" userId="15c1a18861ae33e8" providerId="LiveId" clId="{0A44D846-AC9E-414C-8521-CBDE78EE71E6}" dt="2021-04-20T00:27:42.626" v="1992" actId="26606"/>
          <ac:grpSpMkLst>
            <pc:docMk/>
            <pc:sldMk cId="1664989997" sldId="278"/>
            <ac:grpSpMk id="100" creationId="{670FB431-AE18-414D-92F4-1D12D1991152}"/>
          </ac:grpSpMkLst>
        </pc:grpChg>
        <pc:grpChg chg="add del">
          <ac:chgData name="Tamjid Ahsan" userId="15c1a18861ae33e8" providerId="LiveId" clId="{0A44D846-AC9E-414C-8521-CBDE78EE71E6}" dt="2021-04-20T00:27:42.626" v="1992" actId="26606"/>
          <ac:grpSpMkLst>
            <pc:docMk/>
            <pc:sldMk cId="1664989997" sldId="278"/>
            <ac:grpSpMk id="103" creationId="{AF19A774-30A5-488B-9BAF-629C6440294E}"/>
          </ac:grpSpMkLst>
        </pc:grpChg>
        <pc:picChg chg="add mod ord">
          <ac:chgData name="Tamjid Ahsan" userId="15c1a18861ae33e8" providerId="LiveId" clId="{0A44D846-AC9E-414C-8521-CBDE78EE71E6}" dt="2021-04-20T00:27:47.451" v="1993" actId="26606"/>
          <ac:picMkLst>
            <pc:docMk/>
            <pc:sldMk cId="1664989997" sldId="278"/>
            <ac:picMk id="7" creationId="{C539D721-D019-4D78-AE3E-75ED1C091BA6}"/>
          </ac:picMkLst>
        </pc:picChg>
        <pc:picChg chg="add mod">
          <ac:chgData name="Tamjid Ahsan" userId="15c1a18861ae33e8" providerId="LiveId" clId="{0A44D846-AC9E-414C-8521-CBDE78EE71E6}" dt="2021-04-20T00:29:45.145" v="2036" actId="1076"/>
          <ac:picMkLst>
            <pc:docMk/>
            <pc:sldMk cId="1664989997" sldId="278"/>
            <ac:picMk id="11" creationId="{27667193-FBCE-4074-AC67-538CD9ED071B}"/>
          </ac:picMkLst>
        </pc:picChg>
      </pc:sldChg>
      <pc:sldMasterChg chg="addSldLayout modSldLayout">
        <pc:chgData name="Tamjid Ahsan" userId="15c1a18861ae33e8" providerId="LiveId" clId="{0A44D846-AC9E-414C-8521-CBDE78EE71E6}" dt="2021-04-19T22:41:21" v="1590" actId="22"/>
        <pc:sldMasterMkLst>
          <pc:docMk/>
          <pc:sldMasterMk cId="1164254503" sldId="2147483648"/>
        </pc:sldMasterMkLst>
        <pc:sldLayoutChg chg="add mod">
          <pc:chgData name="Tamjid Ahsan" userId="15c1a18861ae33e8" providerId="LiveId" clId="{0A44D846-AC9E-414C-8521-CBDE78EE71E6}" dt="2021-04-19T22:41:21" v="1590" actId="22"/>
          <pc:sldLayoutMkLst>
            <pc:docMk/>
            <pc:sldMasterMk cId="1164254503" sldId="2147483648"/>
            <pc:sldLayoutMk cId="2514632966" sldId="2147483660"/>
          </pc:sldLayoutMkLst>
        </pc:sldLayoutChg>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F38EBA-F51C-4DF1-B2BE-26A9A6B19388}"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167BDAB-ECFC-4207-82F6-86581C3E658A}">
      <dgm:prSet/>
      <dgm:spPr/>
      <dgm:t>
        <a:bodyPr/>
        <a:lstStyle/>
        <a:p>
          <a:pPr>
            <a:lnSpc>
              <a:spcPct val="100000"/>
            </a:lnSpc>
            <a:defRPr cap="all"/>
          </a:pPr>
          <a:r>
            <a:rPr lang="en-US"/>
            <a:t>Which areas you should focus.</a:t>
          </a:r>
        </a:p>
      </dgm:t>
    </dgm:pt>
    <dgm:pt modelId="{7FB6878B-6A34-4BA8-AC45-863C315C0071}" type="parTrans" cxnId="{1E5841A7-0575-49F7-AF47-89D8147CB8E3}">
      <dgm:prSet/>
      <dgm:spPr/>
      <dgm:t>
        <a:bodyPr/>
        <a:lstStyle/>
        <a:p>
          <a:endParaRPr lang="en-US"/>
        </a:p>
      </dgm:t>
    </dgm:pt>
    <dgm:pt modelId="{F1501033-CD83-431E-890C-519556EEA566}" type="sibTrans" cxnId="{1E5841A7-0575-49F7-AF47-89D8147CB8E3}">
      <dgm:prSet/>
      <dgm:spPr/>
      <dgm:t>
        <a:bodyPr/>
        <a:lstStyle/>
        <a:p>
          <a:endParaRPr lang="en-US"/>
        </a:p>
      </dgm:t>
    </dgm:pt>
    <dgm:pt modelId="{26A52071-983B-4B5A-BF0A-0DFF0EB1DAAC}">
      <dgm:prSet/>
      <dgm:spPr/>
      <dgm:t>
        <a:bodyPr/>
        <a:lstStyle/>
        <a:p>
          <a:pPr>
            <a:lnSpc>
              <a:spcPct val="100000"/>
            </a:lnSpc>
            <a:defRPr cap="all"/>
          </a:pPr>
          <a:r>
            <a:rPr lang="en-US" b="0" i="0"/>
            <a:t>Which ones you can be less worried about.</a:t>
          </a:r>
          <a:endParaRPr lang="en-US"/>
        </a:p>
      </dgm:t>
    </dgm:pt>
    <dgm:pt modelId="{B44066E4-6F2B-43D4-88B6-93AD161019EB}" type="parTrans" cxnId="{5310CDFA-54C2-4CCB-81AE-777478CE9282}">
      <dgm:prSet/>
      <dgm:spPr/>
      <dgm:t>
        <a:bodyPr/>
        <a:lstStyle/>
        <a:p>
          <a:endParaRPr lang="en-US"/>
        </a:p>
      </dgm:t>
    </dgm:pt>
    <dgm:pt modelId="{A038D32A-9642-4D5E-998A-00C5049F57F4}" type="sibTrans" cxnId="{5310CDFA-54C2-4CCB-81AE-777478CE9282}">
      <dgm:prSet/>
      <dgm:spPr/>
      <dgm:t>
        <a:bodyPr/>
        <a:lstStyle/>
        <a:p>
          <a:endParaRPr lang="en-US"/>
        </a:p>
      </dgm:t>
    </dgm:pt>
    <dgm:pt modelId="{ADBA3743-154B-4218-A887-0E8960360BE5}">
      <dgm:prSet/>
      <dgm:spPr/>
      <dgm:t>
        <a:bodyPr/>
        <a:lstStyle/>
        <a:p>
          <a:pPr>
            <a:lnSpc>
              <a:spcPct val="100000"/>
            </a:lnSpc>
            <a:defRPr cap="all"/>
          </a:pPr>
          <a:r>
            <a:rPr lang="en-US" b="0" i="0"/>
            <a:t>What to expect.</a:t>
          </a:r>
          <a:endParaRPr lang="en-US"/>
        </a:p>
      </dgm:t>
    </dgm:pt>
    <dgm:pt modelId="{E01340C8-42AF-4F5B-A72E-DAD49D49EEDB}" type="parTrans" cxnId="{C848F7ED-778C-44B7-BD2A-272BCAC3CEC1}">
      <dgm:prSet/>
      <dgm:spPr/>
      <dgm:t>
        <a:bodyPr/>
        <a:lstStyle/>
        <a:p>
          <a:endParaRPr lang="en-US"/>
        </a:p>
      </dgm:t>
    </dgm:pt>
    <dgm:pt modelId="{179C9DAE-33AA-4AF5-ABE0-4BF395BB17BA}" type="sibTrans" cxnId="{C848F7ED-778C-44B7-BD2A-272BCAC3CEC1}">
      <dgm:prSet/>
      <dgm:spPr/>
      <dgm:t>
        <a:bodyPr/>
        <a:lstStyle/>
        <a:p>
          <a:endParaRPr lang="en-US"/>
        </a:p>
      </dgm:t>
    </dgm:pt>
    <dgm:pt modelId="{4F3996FE-531B-483D-BF8A-4FC3150FA39C}" type="pres">
      <dgm:prSet presAssocID="{91F38EBA-F51C-4DF1-B2BE-26A9A6B19388}" presName="root" presStyleCnt="0">
        <dgm:presLayoutVars>
          <dgm:dir/>
          <dgm:resizeHandles val="exact"/>
        </dgm:presLayoutVars>
      </dgm:prSet>
      <dgm:spPr/>
    </dgm:pt>
    <dgm:pt modelId="{F3F293A6-5D72-4FA5-9070-E9506F1B22C6}" type="pres">
      <dgm:prSet presAssocID="{1167BDAB-ECFC-4207-82F6-86581C3E658A}" presName="compNode" presStyleCnt="0"/>
      <dgm:spPr/>
    </dgm:pt>
    <dgm:pt modelId="{236A074E-7ABC-41BD-92F8-064F9D909DFF}" type="pres">
      <dgm:prSet presAssocID="{1167BDAB-ECFC-4207-82F6-86581C3E658A}" presName="iconBgRect" presStyleLbl="bgShp" presStyleIdx="0" presStyleCnt="3"/>
      <dgm:spPr/>
    </dgm:pt>
    <dgm:pt modelId="{19532EFE-0D73-4209-9591-D0613FEED8D1}" type="pres">
      <dgm:prSet presAssocID="{1167BDAB-ECFC-4207-82F6-86581C3E658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ullseye"/>
        </a:ext>
      </dgm:extLst>
    </dgm:pt>
    <dgm:pt modelId="{766E412F-682B-49DC-94F0-161016529FAE}" type="pres">
      <dgm:prSet presAssocID="{1167BDAB-ECFC-4207-82F6-86581C3E658A}" presName="spaceRect" presStyleCnt="0"/>
      <dgm:spPr/>
    </dgm:pt>
    <dgm:pt modelId="{CB043CC3-2FF8-4F43-89C7-86AB9820A0A8}" type="pres">
      <dgm:prSet presAssocID="{1167BDAB-ECFC-4207-82F6-86581C3E658A}" presName="textRect" presStyleLbl="revTx" presStyleIdx="0" presStyleCnt="3">
        <dgm:presLayoutVars>
          <dgm:chMax val="1"/>
          <dgm:chPref val="1"/>
        </dgm:presLayoutVars>
      </dgm:prSet>
      <dgm:spPr/>
    </dgm:pt>
    <dgm:pt modelId="{8A5CD8E4-CAEB-41DB-B4B5-FA5CDC98AF68}" type="pres">
      <dgm:prSet presAssocID="{F1501033-CD83-431E-890C-519556EEA566}" presName="sibTrans" presStyleCnt="0"/>
      <dgm:spPr/>
    </dgm:pt>
    <dgm:pt modelId="{6634A27B-1E3D-4BDD-AD29-90A90C16E1FF}" type="pres">
      <dgm:prSet presAssocID="{26A52071-983B-4B5A-BF0A-0DFF0EB1DAAC}" presName="compNode" presStyleCnt="0"/>
      <dgm:spPr/>
    </dgm:pt>
    <dgm:pt modelId="{91B0A2D9-5FE8-4C91-BC5F-02F43BE2F9B2}" type="pres">
      <dgm:prSet presAssocID="{26A52071-983B-4B5A-BF0A-0DFF0EB1DAAC}" presName="iconBgRect" presStyleLbl="bgShp" presStyleIdx="1" presStyleCnt="3"/>
      <dgm:spPr/>
    </dgm:pt>
    <dgm:pt modelId="{68B20EBF-8B27-4F62-AAAE-275CC726D010}" type="pres">
      <dgm:prSet presAssocID="{26A52071-983B-4B5A-BF0A-0DFF0EB1DAA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nfused Person"/>
        </a:ext>
      </dgm:extLst>
    </dgm:pt>
    <dgm:pt modelId="{D748B458-9DD8-440D-B321-BD9F463CCEF0}" type="pres">
      <dgm:prSet presAssocID="{26A52071-983B-4B5A-BF0A-0DFF0EB1DAAC}" presName="spaceRect" presStyleCnt="0"/>
      <dgm:spPr/>
    </dgm:pt>
    <dgm:pt modelId="{5177A87E-9554-4A8F-B76F-183BA18227CB}" type="pres">
      <dgm:prSet presAssocID="{26A52071-983B-4B5A-BF0A-0DFF0EB1DAAC}" presName="textRect" presStyleLbl="revTx" presStyleIdx="1" presStyleCnt="3">
        <dgm:presLayoutVars>
          <dgm:chMax val="1"/>
          <dgm:chPref val="1"/>
        </dgm:presLayoutVars>
      </dgm:prSet>
      <dgm:spPr/>
    </dgm:pt>
    <dgm:pt modelId="{86FC5908-3F93-4D03-A14A-89AF655CC429}" type="pres">
      <dgm:prSet presAssocID="{A038D32A-9642-4D5E-998A-00C5049F57F4}" presName="sibTrans" presStyleCnt="0"/>
      <dgm:spPr/>
    </dgm:pt>
    <dgm:pt modelId="{EBF477CD-8A4B-4AD5-A84C-37172469B7B0}" type="pres">
      <dgm:prSet presAssocID="{ADBA3743-154B-4218-A887-0E8960360BE5}" presName="compNode" presStyleCnt="0"/>
      <dgm:spPr/>
    </dgm:pt>
    <dgm:pt modelId="{A7695F6C-25E0-4BB7-94A4-0CAA85431F97}" type="pres">
      <dgm:prSet presAssocID="{ADBA3743-154B-4218-A887-0E8960360BE5}" presName="iconBgRect" presStyleLbl="bgShp" presStyleIdx="2" presStyleCnt="3"/>
      <dgm:spPr/>
    </dgm:pt>
    <dgm:pt modelId="{D4EE5929-4C73-4F57-8E2C-F8BD5B630E8B}" type="pres">
      <dgm:prSet presAssocID="{ADBA3743-154B-4218-A887-0E8960360BE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Question mark"/>
        </a:ext>
      </dgm:extLst>
    </dgm:pt>
    <dgm:pt modelId="{A7A10E76-D51A-4655-BC6E-C12DB0688D4E}" type="pres">
      <dgm:prSet presAssocID="{ADBA3743-154B-4218-A887-0E8960360BE5}" presName="spaceRect" presStyleCnt="0"/>
      <dgm:spPr/>
    </dgm:pt>
    <dgm:pt modelId="{BFF4B8DC-DFBE-4385-80AD-4A4C81E7B797}" type="pres">
      <dgm:prSet presAssocID="{ADBA3743-154B-4218-A887-0E8960360BE5}" presName="textRect" presStyleLbl="revTx" presStyleIdx="2" presStyleCnt="3">
        <dgm:presLayoutVars>
          <dgm:chMax val="1"/>
          <dgm:chPref val="1"/>
        </dgm:presLayoutVars>
      </dgm:prSet>
      <dgm:spPr/>
    </dgm:pt>
  </dgm:ptLst>
  <dgm:cxnLst>
    <dgm:cxn modelId="{1B2DD939-A9A5-4434-AC21-9209A59C5529}" type="presOf" srcId="{1167BDAB-ECFC-4207-82F6-86581C3E658A}" destId="{CB043CC3-2FF8-4F43-89C7-86AB9820A0A8}" srcOrd="0" destOrd="0" presId="urn:microsoft.com/office/officeart/2018/5/layout/IconCircleLabelList"/>
    <dgm:cxn modelId="{8A85A068-AE45-4BD0-BFFD-9A8BF42D1AD6}" type="presOf" srcId="{ADBA3743-154B-4218-A887-0E8960360BE5}" destId="{BFF4B8DC-DFBE-4385-80AD-4A4C81E7B797}" srcOrd="0" destOrd="0" presId="urn:microsoft.com/office/officeart/2018/5/layout/IconCircleLabelList"/>
    <dgm:cxn modelId="{7390708C-F3E9-4A57-9495-D032727C92C3}" type="presOf" srcId="{26A52071-983B-4B5A-BF0A-0DFF0EB1DAAC}" destId="{5177A87E-9554-4A8F-B76F-183BA18227CB}" srcOrd="0" destOrd="0" presId="urn:microsoft.com/office/officeart/2018/5/layout/IconCircleLabelList"/>
    <dgm:cxn modelId="{1E5841A7-0575-49F7-AF47-89D8147CB8E3}" srcId="{91F38EBA-F51C-4DF1-B2BE-26A9A6B19388}" destId="{1167BDAB-ECFC-4207-82F6-86581C3E658A}" srcOrd="0" destOrd="0" parTransId="{7FB6878B-6A34-4BA8-AC45-863C315C0071}" sibTransId="{F1501033-CD83-431E-890C-519556EEA566}"/>
    <dgm:cxn modelId="{4F7684CA-8930-4AA2-A0C3-C8BB944AFA48}" type="presOf" srcId="{91F38EBA-F51C-4DF1-B2BE-26A9A6B19388}" destId="{4F3996FE-531B-483D-BF8A-4FC3150FA39C}" srcOrd="0" destOrd="0" presId="urn:microsoft.com/office/officeart/2018/5/layout/IconCircleLabelList"/>
    <dgm:cxn modelId="{C848F7ED-778C-44B7-BD2A-272BCAC3CEC1}" srcId="{91F38EBA-F51C-4DF1-B2BE-26A9A6B19388}" destId="{ADBA3743-154B-4218-A887-0E8960360BE5}" srcOrd="2" destOrd="0" parTransId="{E01340C8-42AF-4F5B-A72E-DAD49D49EEDB}" sibTransId="{179C9DAE-33AA-4AF5-ABE0-4BF395BB17BA}"/>
    <dgm:cxn modelId="{5310CDFA-54C2-4CCB-81AE-777478CE9282}" srcId="{91F38EBA-F51C-4DF1-B2BE-26A9A6B19388}" destId="{26A52071-983B-4B5A-BF0A-0DFF0EB1DAAC}" srcOrd="1" destOrd="0" parTransId="{B44066E4-6F2B-43D4-88B6-93AD161019EB}" sibTransId="{A038D32A-9642-4D5E-998A-00C5049F57F4}"/>
    <dgm:cxn modelId="{E07B2D59-9830-4E18-9783-E37C19612480}" type="presParOf" srcId="{4F3996FE-531B-483D-BF8A-4FC3150FA39C}" destId="{F3F293A6-5D72-4FA5-9070-E9506F1B22C6}" srcOrd="0" destOrd="0" presId="urn:microsoft.com/office/officeart/2018/5/layout/IconCircleLabelList"/>
    <dgm:cxn modelId="{3217ABEC-7CE3-4D42-9C82-12277C9A27BD}" type="presParOf" srcId="{F3F293A6-5D72-4FA5-9070-E9506F1B22C6}" destId="{236A074E-7ABC-41BD-92F8-064F9D909DFF}" srcOrd="0" destOrd="0" presId="urn:microsoft.com/office/officeart/2018/5/layout/IconCircleLabelList"/>
    <dgm:cxn modelId="{AD79DCDB-2465-43CA-BED4-48393643755A}" type="presParOf" srcId="{F3F293A6-5D72-4FA5-9070-E9506F1B22C6}" destId="{19532EFE-0D73-4209-9591-D0613FEED8D1}" srcOrd="1" destOrd="0" presId="urn:microsoft.com/office/officeart/2018/5/layout/IconCircleLabelList"/>
    <dgm:cxn modelId="{19CAB975-2DE0-4457-AE4B-A36DC0775508}" type="presParOf" srcId="{F3F293A6-5D72-4FA5-9070-E9506F1B22C6}" destId="{766E412F-682B-49DC-94F0-161016529FAE}" srcOrd="2" destOrd="0" presId="urn:microsoft.com/office/officeart/2018/5/layout/IconCircleLabelList"/>
    <dgm:cxn modelId="{276D0E99-D0A7-412C-9208-53EB985AF7EA}" type="presParOf" srcId="{F3F293A6-5D72-4FA5-9070-E9506F1B22C6}" destId="{CB043CC3-2FF8-4F43-89C7-86AB9820A0A8}" srcOrd="3" destOrd="0" presId="urn:microsoft.com/office/officeart/2018/5/layout/IconCircleLabelList"/>
    <dgm:cxn modelId="{4D535C1E-0472-4E7D-BD32-EEB8F99995B0}" type="presParOf" srcId="{4F3996FE-531B-483D-BF8A-4FC3150FA39C}" destId="{8A5CD8E4-CAEB-41DB-B4B5-FA5CDC98AF68}" srcOrd="1" destOrd="0" presId="urn:microsoft.com/office/officeart/2018/5/layout/IconCircleLabelList"/>
    <dgm:cxn modelId="{9E956B47-CE13-422B-B426-FFAB866BBD3D}" type="presParOf" srcId="{4F3996FE-531B-483D-BF8A-4FC3150FA39C}" destId="{6634A27B-1E3D-4BDD-AD29-90A90C16E1FF}" srcOrd="2" destOrd="0" presId="urn:microsoft.com/office/officeart/2018/5/layout/IconCircleLabelList"/>
    <dgm:cxn modelId="{D718B92B-0DD3-4C03-A865-3BC0441B473D}" type="presParOf" srcId="{6634A27B-1E3D-4BDD-AD29-90A90C16E1FF}" destId="{91B0A2D9-5FE8-4C91-BC5F-02F43BE2F9B2}" srcOrd="0" destOrd="0" presId="urn:microsoft.com/office/officeart/2018/5/layout/IconCircleLabelList"/>
    <dgm:cxn modelId="{C648A536-760E-4986-B504-303257DDF5A3}" type="presParOf" srcId="{6634A27B-1E3D-4BDD-AD29-90A90C16E1FF}" destId="{68B20EBF-8B27-4F62-AAAE-275CC726D010}" srcOrd="1" destOrd="0" presId="urn:microsoft.com/office/officeart/2018/5/layout/IconCircleLabelList"/>
    <dgm:cxn modelId="{F897E719-FF1F-4781-A133-BC071B673F32}" type="presParOf" srcId="{6634A27B-1E3D-4BDD-AD29-90A90C16E1FF}" destId="{D748B458-9DD8-440D-B321-BD9F463CCEF0}" srcOrd="2" destOrd="0" presId="urn:microsoft.com/office/officeart/2018/5/layout/IconCircleLabelList"/>
    <dgm:cxn modelId="{6C4875B9-DBD5-4A75-8A45-0BF4888C0D20}" type="presParOf" srcId="{6634A27B-1E3D-4BDD-AD29-90A90C16E1FF}" destId="{5177A87E-9554-4A8F-B76F-183BA18227CB}" srcOrd="3" destOrd="0" presId="urn:microsoft.com/office/officeart/2018/5/layout/IconCircleLabelList"/>
    <dgm:cxn modelId="{4334F719-66FD-491B-BA51-6B521D7CEAE9}" type="presParOf" srcId="{4F3996FE-531B-483D-BF8A-4FC3150FA39C}" destId="{86FC5908-3F93-4D03-A14A-89AF655CC429}" srcOrd="3" destOrd="0" presId="urn:microsoft.com/office/officeart/2018/5/layout/IconCircleLabelList"/>
    <dgm:cxn modelId="{BF3858C7-CAE4-42B4-94C2-6A2C02C9E2A4}" type="presParOf" srcId="{4F3996FE-531B-483D-BF8A-4FC3150FA39C}" destId="{EBF477CD-8A4B-4AD5-A84C-37172469B7B0}" srcOrd="4" destOrd="0" presId="urn:microsoft.com/office/officeart/2018/5/layout/IconCircleLabelList"/>
    <dgm:cxn modelId="{0DAC0D37-0041-49FE-A9E1-92EA3A847A95}" type="presParOf" srcId="{EBF477CD-8A4B-4AD5-A84C-37172469B7B0}" destId="{A7695F6C-25E0-4BB7-94A4-0CAA85431F97}" srcOrd="0" destOrd="0" presId="urn:microsoft.com/office/officeart/2018/5/layout/IconCircleLabelList"/>
    <dgm:cxn modelId="{6D49D4B6-1EDA-4A91-A038-7BE52ADB4D22}" type="presParOf" srcId="{EBF477CD-8A4B-4AD5-A84C-37172469B7B0}" destId="{D4EE5929-4C73-4F57-8E2C-F8BD5B630E8B}" srcOrd="1" destOrd="0" presId="urn:microsoft.com/office/officeart/2018/5/layout/IconCircleLabelList"/>
    <dgm:cxn modelId="{EC061A87-8442-4271-BD2F-F2AB06E71B5B}" type="presParOf" srcId="{EBF477CD-8A4B-4AD5-A84C-37172469B7B0}" destId="{A7A10E76-D51A-4655-BC6E-C12DB0688D4E}" srcOrd="2" destOrd="0" presId="urn:microsoft.com/office/officeart/2018/5/layout/IconCircleLabelList"/>
    <dgm:cxn modelId="{4F4920C4-E860-40D1-8E3E-C722FF92C4D6}" type="presParOf" srcId="{EBF477CD-8A4B-4AD5-A84C-37172469B7B0}" destId="{BFF4B8DC-DFBE-4385-80AD-4A4C81E7B797}"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FF1CD5-A785-44EB-AD84-2D111A2087A9}"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FA3F674D-F59F-4C91-A10C-D64BCF09FAB3}">
      <dgm:prSet/>
      <dgm:spPr/>
      <dgm:t>
        <a:bodyPr/>
        <a:lstStyle/>
        <a:p>
          <a:pPr>
            <a:lnSpc>
              <a:spcPct val="100000"/>
            </a:lnSpc>
          </a:pPr>
          <a:r>
            <a:rPr lang="en-US" dirty="0">
              <a:solidFill>
                <a:schemeClr val="bg1"/>
              </a:solidFill>
            </a:rPr>
            <a:t>GitHub: @tamjid-ahsan</a:t>
          </a:r>
        </a:p>
      </dgm:t>
    </dgm:pt>
    <dgm:pt modelId="{844AD949-EAC6-4238-9B61-C7CBBC911276}" type="parTrans" cxnId="{D31D6782-A843-4726-9218-FD88101FAE27}">
      <dgm:prSet/>
      <dgm:spPr/>
      <dgm:t>
        <a:bodyPr/>
        <a:lstStyle/>
        <a:p>
          <a:endParaRPr lang="en-US"/>
        </a:p>
      </dgm:t>
    </dgm:pt>
    <dgm:pt modelId="{9FE6B275-4494-4553-968B-77E8B98CDCA0}" type="sibTrans" cxnId="{D31D6782-A843-4726-9218-FD88101FAE27}">
      <dgm:prSet/>
      <dgm:spPr/>
      <dgm:t>
        <a:bodyPr/>
        <a:lstStyle/>
        <a:p>
          <a:endParaRPr lang="en-US"/>
        </a:p>
      </dgm:t>
    </dgm:pt>
    <dgm:pt modelId="{0EEBA499-D09E-4C78-B3F1-338C7BBBAD37}">
      <dgm:prSet/>
      <dgm:spPr/>
      <dgm:t>
        <a:bodyPr/>
        <a:lstStyle/>
        <a:p>
          <a:pPr>
            <a:lnSpc>
              <a:spcPct val="100000"/>
            </a:lnSpc>
          </a:pPr>
          <a:r>
            <a:rPr lang="en-US" dirty="0">
              <a:solidFill>
                <a:schemeClr val="bg1"/>
              </a:solidFill>
            </a:rPr>
            <a:t>LinkedIn: linkedin.com/in/</a:t>
          </a:r>
          <a:r>
            <a:rPr lang="en-US" dirty="0" err="1">
              <a:solidFill>
                <a:schemeClr val="bg1"/>
              </a:solidFill>
            </a:rPr>
            <a:t>tamjidahsan</a:t>
          </a:r>
          <a:r>
            <a:rPr lang="en-US" dirty="0">
              <a:solidFill>
                <a:schemeClr val="bg1"/>
              </a:solidFill>
            </a:rPr>
            <a:t>/</a:t>
          </a:r>
        </a:p>
      </dgm:t>
    </dgm:pt>
    <dgm:pt modelId="{B9BD75C5-AAD3-4800-BBC8-21F25C0CEDB1}" type="parTrans" cxnId="{8835E69B-0BEA-4D65-BDB0-4A9A34A0AE1B}">
      <dgm:prSet/>
      <dgm:spPr/>
      <dgm:t>
        <a:bodyPr/>
        <a:lstStyle/>
        <a:p>
          <a:endParaRPr lang="en-US"/>
        </a:p>
      </dgm:t>
    </dgm:pt>
    <dgm:pt modelId="{30A523DC-B0A6-4A33-82F9-D8CA1E87A3D9}" type="sibTrans" cxnId="{8835E69B-0BEA-4D65-BDB0-4A9A34A0AE1B}">
      <dgm:prSet/>
      <dgm:spPr/>
      <dgm:t>
        <a:bodyPr/>
        <a:lstStyle/>
        <a:p>
          <a:endParaRPr lang="en-US"/>
        </a:p>
      </dgm:t>
    </dgm:pt>
    <dgm:pt modelId="{6CE44497-BECB-4CC5-980F-36BCE5AE9816}">
      <dgm:prSet/>
      <dgm:spPr/>
      <dgm:t>
        <a:bodyPr/>
        <a:lstStyle/>
        <a:p>
          <a:pPr>
            <a:lnSpc>
              <a:spcPct val="100000"/>
            </a:lnSpc>
          </a:pPr>
          <a:r>
            <a:rPr lang="en-US" dirty="0">
              <a:solidFill>
                <a:schemeClr val="bg1"/>
              </a:solidFill>
            </a:rPr>
            <a:t>Project repo: https://github.com/tamjid-ahsan/dsc-phase-2-project</a:t>
          </a:r>
        </a:p>
      </dgm:t>
    </dgm:pt>
    <dgm:pt modelId="{4E96BB54-021A-4EF4-BE04-520725C33394}" type="parTrans" cxnId="{9985742F-EDDE-4F5D-9101-0F3E8AFAB84E}">
      <dgm:prSet/>
      <dgm:spPr/>
      <dgm:t>
        <a:bodyPr/>
        <a:lstStyle/>
        <a:p>
          <a:endParaRPr lang="en-US"/>
        </a:p>
      </dgm:t>
    </dgm:pt>
    <dgm:pt modelId="{C31B03F8-9B44-43BD-9ECC-13788198F692}" type="sibTrans" cxnId="{9985742F-EDDE-4F5D-9101-0F3E8AFAB84E}">
      <dgm:prSet/>
      <dgm:spPr/>
      <dgm:t>
        <a:bodyPr/>
        <a:lstStyle/>
        <a:p>
          <a:endParaRPr lang="en-US"/>
        </a:p>
      </dgm:t>
    </dgm:pt>
    <dgm:pt modelId="{BE6FDE40-75E6-4914-A3E2-898CB63E7B88}" type="pres">
      <dgm:prSet presAssocID="{05FF1CD5-A785-44EB-AD84-2D111A2087A9}" presName="root" presStyleCnt="0">
        <dgm:presLayoutVars>
          <dgm:dir/>
          <dgm:resizeHandles val="exact"/>
        </dgm:presLayoutVars>
      </dgm:prSet>
      <dgm:spPr/>
    </dgm:pt>
    <dgm:pt modelId="{1098E322-90BD-4F9E-B7BA-FCE2AD67DD88}" type="pres">
      <dgm:prSet presAssocID="{FA3F674D-F59F-4C91-A10C-D64BCF09FAB3}" presName="compNode" presStyleCnt="0"/>
      <dgm:spPr/>
    </dgm:pt>
    <dgm:pt modelId="{01347C74-0792-4576-A62D-A4C20E0B8257}" type="pres">
      <dgm:prSet presAssocID="{FA3F674D-F59F-4C91-A10C-D64BCF09FAB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extLst>
        <a:ext uri="{E40237B7-FDA0-4F09-8148-C483321AD2D9}">
          <dgm14:cNvPr xmlns:dgm14="http://schemas.microsoft.com/office/drawing/2010/diagram" id="0" name="" descr="Graph"/>
        </a:ext>
      </dgm:extLst>
    </dgm:pt>
    <dgm:pt modelId="{1021A0E9-99BF-4716-A7D3-46D5B09FE15B}" type="pres">
      <dgm:prSet presAssocID="{FA3F674D-F59F-4C91-A10C-D64BCF09FAB3}" presName="spaceRect" presStyleCnt="0"/>
      <dgm:spPr/>
    </dgm:pt>
    <dgm:pt modelId="{8E87DE7E-B05B-416C-805C-09626814276E}" type="pres">
      <dgm:prSet presAssocID="{FA3F674D-F59F-4C91-A10C-D64BCF09FAB3}" presName="textRect" presStyleLbl="revTx" presStyleIdx="0" presStyleCnt="3">
        <dgm:presLayoutVars>
          <dgm:chMax val="1"/>
          <dgm:chPref val="1"/>
        </dgm:presLayoutVars>
      </dgm:prSet>
      <dgm:spPr/>
    </dgm:pt>
    <dgm:pt modelId="{1A321688-0707-4B33-A211-3EF283EF9C12}" type="pres">
      <dgm:prSet presAssocID="{9FE6B275-4494-4553-968B-77E8B98CDCA0}" presName="sibTrans" presStyleCnt="0"/>
      <dgm:spPr/>
    </dgm:pt>
    <dgm:pt modelId="{55A4326E-CD9B-442B-BCD6-9156D0914357}" type="pres">
      <dgm:prSet presAssocID="{0EEBA499-D09E-4C78-B3F1-338C7BBBAD37}" presName="compNode" presStyleCnt="0"/>
      <dgm:spPr/>
    </dgm:pt>
    <dgm:pt modelId="{FF2AA298-15C4-4AB0-8E38-AC8AE92E0C9E}" type="pres">
      <dgm:prSet presAssocID="{0EEBA499-D09E-4C78-B3F1-338C7BBBAD37}" presName="iconRect"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15000" r="-15000"/>
          </a:stretch>
        </a:blipFill>
      </dgm:spPr>
      <dgm:extLst>
        <a:ext uri="{E40237B7-FDA0-4F09-8148-C483321AD2D9}">
          <dgm14:cNvPr xmlns:dgm14="http://schemas.microsoft.com/office/drawing/2010/diagram" id="0" name="" descr="Yellow and blue symbols"/>
        </a:ext>
      </dgm:extLst>
    </dgm:pt>
    <dgm:pt modelId="{8915E825-32C7-4878-95C9-2E334FE08369}" type="pres">
      <dgm:prSet presAssocID="{0EEBA499-D09E-4C78-B3F1-338C7BBBAD37}" presName="spaceRect" presStyleCnt="0"/>
      <dgm:spPr/>
    </dgm:pt>
    <dgm:pt modelId="{6EF130D3-2737-4051-A3F5-7B8AA75A3CA8}" type="pres">
      <dgm:prSet presAssocID="{0EEBA499-D09E-4C78-B3F1-338C7BBBAD37}" presName="textRect" presStyleLbl="revTx" presStyleIdx="1" presStyleCnt="3">
        <dgm:presLayoutVars>
          <dgm:chMax val="1"/>
          <dgm:chPref val="1"/>
        </dgm:presLayoutVars>
      </dgm:prSet>
      <dgm:spPr/>
    </dgm:pt>
    <dgm:pt modelId="{F833BD23-6E1E-45AA-A515-AFE77436AB9C}" type="pres">
      <dgm:prSet presAssocID="{30A523DC-B0A6-4A33-82F9-D8CA1E87A3D9}" presName="sibTrans" presStyleCnt="0"/>
      <dgm:spPr/>
    </dgm:pt>
    <dgm:pt modelId="{CC062CA1-CEEB-4C0B-9865-880E4974F73F}" type="pres">
      <dgm:prSet presAssocID="{6CE44497-BECB-4CC5-980F-36BCE5AE9816}" presName="compNode" presStyleCnt="0"/>
      <dgm:spPr/>
    </dgm:pt>
    <dgm:pt modelId="{F1252C75-AF86-47C7-8134-53CAB07CEA9F}" type="pres">
      <dgm:prSet presAssocID="{6CE44497-BECB-4CC5-980F-36BCE5AE9816}" presName="iconRect"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Formulas written on a blackboard"/>
        </a:ext>
      </dgm:extLst>
    </dgm:pt>
    <dgm:pt modelId="{1B0D7C39-0CD5-4B93-8C4C-A505B00A70D7}" type="pres">
      <dgm:prSet presAssocID="{6CE44497-BECB-4CC5-980F-36BCE5AE9816}" presName="spaceRect" presStyleCnt="0"/>
      <dgm:spPr/>
    </dgm:pt>
    <dgm:pt modelId="{74828F8A-B339-433E-9589-8A1706F0341A}" type="pres">
      <dgm:prSet presAssocID="{6CE44497-BECB-4CC5-980F-36BCE5AE9816}" presName="textRect" presStyleLbl="revTx" presStyleIdx="2" presStyleCnt="3">
        <dgm:presLayoutVars>
          <dgm:chMax val="1"/>
          <dgm:chPref val="1"/>
        </dgm:presLayoutVars>
      </dgm:prSet>
      <dgm:spPr/>
    </dgm:pt>
  </dgm:ptLst>
  <dgm:cxnLst>
    <dgm:cxn modelId="{9985742F-EDDE-4F5D-9101-0F3E8AFAB84E}" srcId="{05FF1CD5-A785-44EB-AD84-2D111A2087A9}" destId="{6CE44497-BECB-4CC5-980F-36BCE5AE9816}" srcOrd="2" destOrd="0" parTransId="{4E96BB54-021A-4EF4-BE04-520725C33394}" sibTransId="{C31B03F8-9B44-43BD-9ECC-13788198F692}"/>
    <dgm:cxn modelId="{397AE850-6AE2-4890-AEFB-EA23B05F0220}" type="presOf" srcId="{0EEBA499-D09E-4C78-B3F1-338C7BBBAD37}" destId="{6EF130D3-2737-4051-A3F5-7B8AA75A3CA8}" srcOrd="0" destOrd="0" presId="urn:microsoft.com/office/officeart/2018/2/layout/IconLabelList"/>
    <dgm:cxn modelId="{D31D6782-A843-4726-9218-FD88101FAE27}" srcId="{05FF1CD5-A785-44EB-AD84-2D111A2087A9}" destId="{FA3F674D-F59F-4C91-A10C-D64BCF09FAB3}" srcOrd="0" destOrd="0" parTransId="{844AD949-EAC6-4238-9B61-C7CBBC911276}" sibTransId="{9FE6B275-4494-4553-968B-77E8B98CDCA0}"/>
    <dgm:cxn modelId="{A7ED6D86-DA3D-42CE-A985-5CA9F6301803}" type="presOf" srcId="{6CE44497-BECB-4CC5-980F-36BCE5AE9816}" destId="{74828F8A-B339-433E-9589-8A1706F0341A}" srcOrd="0" destOrd="0" presId="urn:microsoft.com/office/officeart/2018/2/layout/IconLabelList"/>
    <dgm:cxn modelId="{8835E69B-0BEA-4D65-BDB0-4A9A34A0AE1B}" srcId="{05FF1CD5-A785-44EB-AD84-2D111A2087A9}" destId="{0EEBA499-D09E-4C78-B3F1-338C7BBBAD37}" srcOrd="1" destOrd="0" parTransId="{B9BD75C5-AAD3-4800-BBC8-21F25C0CEDB1}" sibTransId="{30A523DC-B0A6-4A33-82F9-D8CA1E87A3D9}"/>
    <dgm:cxn modelId="{87A396AE-2A40-4AED-B949-67A489F2B6E7}" type="presOf" srcId="{FA3F674D-F59F-4C91-A10C-D64BCF09FAB3}" destId="{8E87DE7E-B05B-416C-805C-09626814276E}" srcOrd="0" destOrd="0" presId="urn:microsoft.com/office/officeart/2018/2/layout/IconLabelList"/>
    <dgm:cxn modelId="{AF9730DE-E331-4A55-AC4D-E687BA5C5559}" type="presOf" srcId="{05FF1CD5-A785-44EB-AD84-2D111A2087A9}" destId="{BE6FDE40-75E6-4914-A3E2-898CB63E7B88}" srcOrd="0" destOrd="0" presId="urn:microsoft.com/office/officeart/2018/2/layout/IconLabelList"/>
    <dgm:cxn modelId="{1F5108E8-D6A1-4BC2-A658-D0F0831F2266}" type="presParOf" srcId="{BE6FDE40-75E6-4914-A3E2-898CB63E7B88}" destId="{1098E322-90BD-4F9E-B7BA-FCE2AD67DD88}" srcOrd="0" destOrd="0" presId="urn:microsoft.com/office/officeart/2018/2/layout/IconLabelList"/>
    <dgm:cxn modelId="{EB7508DD-2CC2-468A-9B0C-D111D6ECBD15}" type="presParOf" srcId="{1098E322-90BD-4F9E-B7BA-FCE2AD67DD88}" destId="{01347C74-0792-4576-A62D-A4C20E0B8257}" srcOrd="0" destOrd="0" presId="urn:microsoft.com/office/officeart/2018/2/layout/IconLabelList"/>
    <dgm:cxn modelId="{41172AC2-1250-49DC-97DA-54897E5AA587}" type="presParOf" srcId="{1098E322-90BD-4F9E-B7BA-FCE2AD67DD88}" destId="{1021A0E9-99BF-4716-A7D3-46D5B09FE15B}" srcOrd="1" destOrd="0" presId="urn:microsoft.com/office/officeart/2018/2/layout/IconLabelList"/>
    <dgm:cxn modelId="{7789E75B-6A33-4CCC-856C-8D7E6374550C}" type="presParOf" srcId="{1098E322-90BD-4F9E-B7BA-FCE2AD67DD88}" destId="{8E87DE7E-B05B-416C-805C-09626814276E}" srcOrd="2" destOrd="0" presId="urn:microsoft.com/office/officeart/2018/2/layout/IconLabelList"/>
    <dgm:cxn modelId="{FD24F25A-B848-4FE7-A69A-AB79FBB136DF}" type="presParOf" srcId="{BE6FDE40-75E6-4914-A3E2-898CB63E7B88}" destId="{1A321688-0707-4B33-A211-3EF283EF9C12}" srcOrd="1" destOrd="0" presId="urn:microsoft.com/office/officeart/2018/2/layout/IconLabelList"/>
    <dgm:cxn modelId="{AFF46986-738A-4D9C-923E-DB1611D17601}" type="presParOf" srcId="{BE6FDE40-75E6-4914-A3E2-898CB63E7B88}" destId="{55A4326E-CD9B-442B-BCD6-9156D0914357}" srcOrd="2" destOrd="0" presId="urn:microsoft.com/office/officeart/2018/2/layout/IconLabelList"/>
    <dgm:cxn modelId="{AC9E9BBE-0A82-4527-B0C2-5BD998C147C2}" type="presParOf" srcId="{55A4326E-CD9B-442B-BCD6-9156D0914357}" destId="{FF2AA298-15C4-4AB0-8E38-AC8AE92E0C9E}" srcOrd="0" destOrd="0" presId="urn:microsoft.com/office/officeart/2018/2/layout/IconLabelList"/>
    <dgm:cxn modelId="{DBC50096-E239-4A62-85C0-586F13DAFA1B}" type="presParOf" srcId="{55A4326E-CD9B-442B-BCD6-9156D0914357}" destId="{8915E825-32C7-4878-95C9-2E334FE08369}" srcOrd="1" destOrd="0" presId="urn:microsoft.com/office/officeart/2018/2/layout/IconLabelList"/>
    <dgm:cxn modelId="{B14331D3-4A79-4B21-AB34-2414AD09EBF3}" type="presParOf" srcId="{55A4326E-CD9B-442B-BCD6-9156D0914357}" destId="{6EF130D3-2737-4051-A3F5-7B8AA75A3CA8}" srcOrd="2" destOrd="0" presId="urn:microsoft.com/office/officeart/2018/2/layout/IconLabelList"/>
    <dgm:cxn modelId="{982C2660-CBB8-4DA8-801D-C2B0AA6027DB}" type="presParOf" srcId="{BE6FDE40-75E6-4914-A3E2-898CB63E7B88}" destId="{F833BD23-6E1E-45AA-A515-AFE77436AB9C}" srcOrd="3" destOrd="0" presId="urn:microsoft.com/office/officeart/2018/2/layout/IconLabelList"/>
    <dgm:cxn modelId="{9A06B2AD-8A60-4DFA-8F52-433DAD86C2B2}" type="presParOf" srcId="{BE6FDE40-75E6-4914-A3E2-898CB63E7B88}" destId="{CC062CA1-CEEB-4C0B-9865-880E4974F73F}" srcOrd="4" destOrd="0" presId="urn:microsoft.com/office/officeart/2018/2/layout/IconLabelList"/>
    <dgm:cxn modelId="{80289786-1696-4796-B0E1-94604E0C3583}" type="presParOf" srcId="{CC062CA1-CEEB-4C0B-9865-880E4974F73F}" destId="{F1252C75-AF86-47C7-8134-53CAB07CEA9F}" srcOrd="0" destOrd="0" presId="urn:microsoft.com/office/officeart/2018/2/layout/IconLabelList"/>
    <dgm:cxn modelId="{35F617AA-7438-4F5C-BD5B-8F1ACF6D446F}" type="presParOf" srcId="{CC062CA1-CEEB-4C0B-9865-880E4974F73F}" destId="{1B0D7C39-0CD5-4B93-8C4C-A505B00A70D7}" srcOrd="1" destOrd="0" presId="urn:microsoft.com/office/officeart/2018/2/layout/IconLabelList"/>
    <dgm:cxn modelId="{0F5C4AC3-EEDF-43AE-8FA5-18EA5B352D6C}" type="presParOf" srcId="{CC062CA1-CEEB-4C0B-9865-880E4974F73F}" destId="{74828F8A-B339-433E-9589-8A1706F0341A}"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6A074E-7ABC-41BD-92F8-064F9D909DFF}">
      <dsp:nvSpPr>
        <dsp:cNvPr id="0" name=""/>
        <dsp:cNvSpPr/>
      </dsp:nvSpPr>
      <dsp:spPr>
        <a:xfrm>
          <a:off x="470301" y="1232935"/>
          <a:ext cx="1200937" cy="120093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9532EFE-0D73-4209-9591-D0613FEED8D1}">
      <dsp:nvSpPr>
        <dsp:cNvPr id="0" name=""/>
        <dsp:cNvSpPr/>
      </dsp:nvSpPr>
      <dsp:spPr>
        <a:xfrm>
          <a:off x="726239" y="1488873"/>
          <a:ext cx="689062" cy="6890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B043CC3-2FF8-4F43-89C7-86AB9820A0A8}">
      <dsp:nvSpPr>
        <dsp:cNvPr id="0" name=""/>
        <dsp:cNvSpPr/>
      </dsp:nvSpPr>
      <dsp:spPr>
        <a:xfrm>
          <a:off x="86395" y="2807935"/>
          <a:ext cx="19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Which areas you should focus.</a:t>
          </a:r>
        </a:p>
      </dsp:txBody>
      <dsp:txXfrm>
        <a:off x="86395" y="2807935"/>
        <a:ext cx="1968750" cy="720000"/>
      </dsp:txXfrm>
    </dsp:sp>
    <dsp:sp modelId="{91B0A2D9-5FE8-4C91-BC5F-02F43BE2F9B2}">
      <dsp:nvSpPr>
        <dsp:cNvPr id="0" name=""/>
        <dsp:cNvSpPr/>
      </dsp:nvSpPr>
      <dsp:spPr>
        <a:xfrm>
          <a:off x="2783582" y="1232935"/>
          <a:ext cx="1200937" cy="120093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8B20EBF-8B27-4F62-AAAE-275CC726D010}">
      <dsp:nvSpPr>
        <dsp:cNvPr id="0" name=""/>
        <dsp:cNvSpPr/>
      </dsp:nvSpPr>
      <dsp:spPr>
        <a:xfrm>
          <a:off x="3039520" y="1488873"/>
          <a:ext cx="689062" cy="6890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177A87E-9554-4A8F-B76F-183BA18227CB}">
      <dsp:nvSpPr>
        <dsp:cNvPr id="0" name=""/>
        <dsp:cNvSpPr/>
      </dsp:nvSpPr>
      <dsp:spPr>
        <a:xfrm>
          <a:off x="2399676" y="2807935"/>
          <a:ext cx="19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b="0" i="0" kern="1200"/>
            <a:t>Which ones you can be less worried about.</a:t>
          </a:r>
          <a:endParaRPr lang="en-US" sz="1500" kern="1200"/>
        </a:p>
      </dsp:txBody>
      <dsp:txXfrm>
        <a:off x="2399676" y="2807935"/>
        <a:ext cx="1968750" cy="720000"/>
      </dsp:txXfrm>
    </dsp:sp>
    <dsp:sp modelId="{A7695F6C-25E0-4BB7-94A4-0CAA85431F97}">
      <dsp:nvSpPr>
        <dsp:cNvPr id="0" name=""/>
        <dsp:cNvSpPr/>
      </dsp:nvSpPr>
      <dsp:spPr>
        <a:xfrm>
          <a:off x="5096863" y="1232935"/>
          <a:ext cx="1200937" cy="120093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4EE5929-4C73-4F57-8E2C-F8BD5B630E8B}">
      <dsp:nvSpPr>
        <dsp:cNvPr id="0" name=""/>
        <dsp:cNvSpPr/>
      </dsp:nvSpPr>
      <dsp:spPr>
        <a:xfrm>
          <a:off x="5352801" y="1488873"/>
          <a:ext cx="689062" cy="6890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FF4B8DC-DFBE-4385-80AD-4A4C81E7B797}">
      <dsp:nvSpPr>
        <dsp:cNvPr id="0" name=""/>
        <dsp:cNvSpPr/>
      </dsp:nvSpPr>
      <dsp:spPr>
        <a:xfrm>
          <a:off x="4712957" y="2807935"/>
          <a:ext cx="19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b="0" i="0" kern="1200"/>
            <a:t>What to expect.</a:t>
          </a:r>
          <a:endParaRPr lang="en-US" sz="1500" kern="1200"/>
        </a:p>
      </dsp:txBody>
      <dsp:txXfrm>
        <a:off x="4712957" y="2807935"/>
        <a:ext cx="19687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347C74-0792-4576-A62D-A4C20E0B8257}">
      <dsp:nvSpPr>
        <dsp:cNvPr id="0" name=""/>
        <dsp:cNvSpPr/>
      </dsp:nvSpPr>
      <dsp:spPr>
        <a:xfrm>
          <a:off x="2301463" y="394218"/>
          <a:ext cx="1077372" cy="1077372"/>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E87DE7E-B05B-416C-805C-09626814276E}">
      <dsp:nvSpPr>
        <dsp:cNvPr id="0" name=""/>
        <dsp:cNvSpPr/>
      </dsp:nvSpPr>
      <dsp:spPr>
        <a:xfrm>
          <a:off x="1643069" y="1788827"/>
          <a:ext cx="239416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solidFill>
                <a:schemeClr val="bg1"/>
              </a:solidFill>
            </a:rPr>
            <a:t>GitHub: @tamjid-ahsan</a:t>
          </a:r>
        </a:p>
      </dsp:txBody>
      <dsp:txXfrm>
        <a:off x="1643069" y="1788827"/>
        <a:ext cx="2394161" cy="720000"/>
      </dsp:txXfrm>
    </dsp:sp>
    <dsp:sp modelId="{FF2AA298-15C4-4AB0-8E38-AC8AE92E0C9E}">
      <dsp:nvSpPr>
        <dsp:cNvPr id="0" name=""/>
        <dsp:cNvSpPr/>
      </dsp:nvSpPr>
      <dsp:spPr>
        <a:xfrm>
          <a:off x="5114602" y="394218"/>
          <a:ext cx="1077372" cy="1077372"/>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5000" r="-1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F130D3-2737-4051-A3F5-7B8AA75A3CA8}">
      <dsp:nvSpPr>
        <dsp:cNvPr id="0" name=""/>
        <dsp:cNvSpPr/>
      </dsp:nvSpPr>
      <dsp:spPr>
        <a:xfrm>
          <a:off x="4456208" y="1788827"/>
          <a:ext cx="239416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solidFill>
                <a:schemeClr val="bg1"/>
              </a:solidFill>
            </a:rPr>
            <a:t>LinkedIn: linkedin.com/in/</a:t>
          </a:r>
          <a:r>
            <a:rPr lang="en-US" sz="1500" kern="1200" dirty="0" err="1">
              <a:solidFill>
                <a:schemeClr val="bg1"/>
              </a:solidFill>
            </a:rPr>
            <a:t>tamjidahsan</a:t>
          </a:r>
          <a:r>
            <a:rPr lang="en-US" sz="1500" kern="1200" dirty="0">
              <a:solidFill>
                <a:schemeClr val="bg1"/>
              </a:solidFill>
            </a:rPr>
            <a:t>/</a:t>
          </a:r>
        </a:p>
      </dsp:txBody>
      <dsp:txXfrm>
        <a:off x="4456208" y="1788827"/>
        <a:ext cx="2394161" cy="720000"/>
      </dsp:txXfrm>
    </dsp:sp>
    <dsp:sp modelId="{F1252C75-AF86-47C7-8134-53CAB07CEA9F}">
      <dsp:nvSpPr>
        <dsp:cNvPr id="0" name=""/>
        <dsp:cNvSpPr/>
      </dsp:nvSpPr>
      <dsp:spPr>
        <a:xfrm>
          <a:off x="7927742" y="394218"/>
          <a:ext cx="1077372" cy="1077372"/>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828F8A-B339-433E-9589-8A1706F0341A}">
      <dsp:nvSpPr>
        <dsp:cNvPr id="0" name=""/>
        <dsp:cNvSpPr/>
      </dsp:nvSpPr>
      <dsp:spPr>
        <a:xfrm>
          <a:off x="7269347" y="1788827"/>
          <a:ext cx="239416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solidFill>
                <a:schemeClr val="bg1"/>
              </a:solidFill>
            </a:rPr>
            <a:t>Project repo: https://github.com/tamjid-ahsan/dsc-phase-2-project</a:t>
          </a:r>
        </a:p>
      </dsp:txBody>
      <dsp:txXfrm>
        <a:off x="7269347" y="1788827"/>
        <a:ext cx="2394161"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jpg>
</file>

<file path=ppt/media/image15.jpeg>
</file>

<file path=ppt/media/image16.jpg>
</file>

<file path=ppt/media/image17.jpeg>
</file>

<file path=ppt/media/image18.jpeg>
</file>

<file path=ppt/media/image19.jpeg>
</file>

<file path=ppt/media/image2.png>
</file>

<file path=ppt/media/image20.png>
</file>

<file path=ppt/media/image21.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B68E21-D89C-446E-A3EB-8CE717F13B4D}" type="datetimeFigureOut">
              <a:rPr lang="en-US" smtClean="0"/>
              <a:t>4/19/2021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CCCC08-CB10-473B-9FB5-87CF49637A07}" type="slidenum">
              <a:rPr lang="en-US" smtClean="0"/>
              <a:t>‹#›</a:t>
            </a:fld>
            <a:endParaRPr lang="en-US"/>
          </a:p>
        </p:txBody>
      </p:sp>
    </p:spTree>
    <p:extLst>
      <p:ext uri="{BB962C8B-B14F-4D97-AF65-F5344CB8AC3E}">
        <p14:creationId xmlns:p14="http://schemas.microsoft.com/office/powerpoint/2010/main" val="3229231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CCCC08-CB10-473B-9FB5-87CF49637A07}" type="slidenum">
              <a:rPr lang="en-US" smtClean="0"/>
              <a:t>3</a:t>
            </a:fld>
            <a:endParaRPr lang="en-US"/>
          </a:p>
        </p:txBody>
      </p:sp>
    </p:spTree>
    <p:extLst>
      <p:ext uri="{BB962C8B-B14F-4D97-AF65-F5344CB8AC3E}">
        <p14:creationId xmlns:p14="http://schemas.microsoft.com/office/powerpoint/2010/main" val="364866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CCCC08-CB10-473B-9FB5-87CF49637A07}" type="slidenum">
              <a:rPr lang="en-US" smtClean="0"/>
              <a:t>12</a:t>
            </a:fld>
            <a:endParaRPr lang="en-US"/>
          </a:p>
        </p:txBody>
      </p:sp>
    </p:spTree>
    <p:extLst>
      <p:ext uri="{BB962C8B-B14F-4D97-AF65-F5344CB8AC3E}">
        <p14:creationId xmlns:p14="http://schemas.microsoft.com/office/powerpoint/2010/main" val="8436035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CCCC08-CB10-473B-9FB5-87CF49637A07}" type="slidenum">
              <a:rPr lang="en-US" smtClean="0"/>
              <a:t>16</a:t>
            </a:fld>
            <a:endParaRPr lang="en-US"/>
          </a:p>
        </p:txBody>
      </p:sp>
    </p:spTree>
    <p:extLst>
      <p:ext uri="{BB962C8B-B14F-4D97-AF65-F5344CB8AC3E}">
        <p14:creationId xmlns:p14="http://schemas.microsoft.com/office/powerpoint/2010/main" val="4256516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4FD41-4FE8-4008-866F-B8812FA1D7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C809D6-8DF7-4515-9B61-16A330DD89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5AC054-CEA5-4D46-817C-F7F6BFB13951}"/>
              </a:ext>
            </a:extLst>
          </p:cNvPr>
          <p:cNvSpPr>
            <a:spLocks noGrp="1"/>
          </p:cNvSpPr>
          <p:nvPr>
            <p:ph type="dt" sz="half" idx="10"/>
          </p:nvPr>
        </p:nvSpPr>
        <p:spPr/>
        <p:txBody>
          <a:bodyPr/>
          <a:lstStyle/>
          <a:p>
            <a:fld id="{29E822ED-38F0-4DC5-A888-4DA2E1FA6299}" type="datetimeFigureOut">
              <a:rPr lang="en-US" smtClean="0"/>
              <a:t>4/19/2021</a:t>
            </a:fld>
            <a:endParaRPr lang="en-US"/>
          </a:p>
        </p:txBody>
      </p:sp>
      <p:sp>
        <p:nvSpPr>
          <p:cNvPr id="5" name="Footer Placeholder 4">
            <a:extLst>
              <a:ext uri="{FF2B5EF4-FFF2-40B4-BE49-F238E27FC236}">
                <a16:creationId xmlns:a16="http://schemas.microsoft.com/office/drawing/2014/main" id="{220000B0-CB4A-4613-B16B-FCBE87D6B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BC0978-F2C8-4626-B640-66CFBC4AD5C3}"/>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8346600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4A096-341D-49C0-985A-D507916E5A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453C5F4-2192-4388-BF07-D1F3F045DF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83E917-277D-44CE-A730-72662FB0B124}"/>
              </a:ext>
            </a:extLst>
          </p:cNvPr>
          <p:cNvSpPr>
            <a:spLocks noGrp="1"/>
          </p:cNvSpPr>
          <p:nvPr>
            <p:ph type="dt" sz="half" idx="10"/>
          </p:nvPr>
        </p:nvSpPr>
        <p:spPr/>
        <p:txBody>
          <a:bodyPr/>
          <a:lstStyle/>
          <a:p>
            <a:fld id="{29E822ED-38F0-4DC5-A888-4DA2E1FA6299}" type="datetimeFigureOut">
              <a:rPr lang="en-US" smtClean="0"/>
              <a:t>4/19/2021</a:t>
            </a:fld>
            <a:endParaRPr lang="en-US"/>
          </a:p>
        </p:txBody>
      </p:sp>
      <p:sp>
        <p:nvSpPr>
          <p:cNvPr id="5" name="Footer Placeholder 4">
            <a:extLst>
              <a:ext uri="{FF2B5EF4-FFF2-40B4-BE49-F238E27FC236}">
                <a16:creationId xmlns:a16="http://schemas.microsoft.com/office/drawing/2014/main" id="{368404A3-8B2A-49B6-AFE2-052BABB08B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D2F70C-BC79-4246-9E55-559D0DFC496D}"/>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2777117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B41135-4AF7-4B6C-BF8D-481F2E8137D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34BA42B-F411-4E0C-9AC0-9372020F41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68EBBB-ED6C-446C-9590-E06B5E4360D2}"/>
              </a:ext>
            </a:extLst>
          </p:cNvPr>
          <p:cNvSpPr>
            <a:spLocks noGrp="1"/>
          </p:cNvSpPr>
          <p:nvPr>
            <p:ph type="dt" sz="half" idx="10"/>
          </p:nvPr>
        </p:nvSpPr>
        <p:spPr/>
        <p:txBody>
          <a:bodyPr/>
          <a:lstStyle/>
          <a:p>
            <a:fld id="{29E822ED-38F0-4DC5-A888-4DA2E1FA6299}" type="datetimeFigureOut">
              <a:rPr lang="en-US" smtClean="0"/>
              <a:t>4/19/2021</a:t>
            </a:fld>
            <a:endParaRPr lang="en-US"/>
          </a:p>
        </p:txBody>
      </p:sp>
      <p:sp>
        <p:nvSpPr>
          <p:cNvPr id="5" name="Footer Placeholder 4">
            <a:extLst>
              <a:ext uri="{FF2B5EF4-FFF2-40B4-BE49-F238E27FC236}">
                <a16:creationId xmlns:a16="http://schemas.microsoft.com/office/drawing/2014/main" id="{DD35A434-2E83-495D-ACFB-DCC2CDCB84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A01393-B05E-4CC1-8C4B-C31034F079E1}"/>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17684610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4632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9883F-E499-4D3D-BE3E-CBCFC22E03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8A6856-65EC-48AD-924B-8D13F326BF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5B09F7-0126-4581-8979-E70D686F2B04}"/>
              </a:ext>
            </a:extLst>
          </p:cNvPr>
          <p:cNvSpPr>
            <a:spLocks noGrp="1"/>
          </p:cNvSpPr>
          <p:nvPr>
            <p:ph type="dt" sz="half" idx="10"/>
          </p:nvPr>
        </p:nvSpPr>
        <p:spPr/>
        <p:txBody>
          <a:bodyPr/>
          <a:lstStyle/>
          <a:p>
            <a:fld id="{29E822ED-38F0-4DC5-A888-4DA2E1FA6299}" type="datetimeFigureOut">
              <a:rPr lang="en-US" smtClean="0"/>
              <a:t>4/19/2021</a:t>
            </a:fld>
            <a:endParaRPr lang="en-US"/>
          </a:p>
        </p:txBody>
      </p:sp>
      <p:sp>
        <p:nvSpPr>
          <p:cNvPr id="5" name="Footer Placeholder 4">
            <a:extLst>
              <a:ext uri="{FF2B5EF4-FFF2-40B4-BE49-F238E27FC236}">
                <a16:creationId xmlns:a16="http://schemas.microsoft.com/office/drawing/2014/main" id="{4BDEA743-8A59-4DDC-A1FE-E9364A4DB7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F4610B-DB89-47F3-90E7-8F2276052CF9}"/>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1227718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0AA03-6CC3-4364-8AF5-3ED497CEA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2C02AD-C3DC-41AE-AE8C-08CC9C2E94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5432115-7B56-4E89-A765-E7E5DC7B845E}"/>
              </a:ext>
            </a:extLst>
          </p:cNvPr>
          <p:cNvSpPr>
            <a:spLocks noGrp="1"/>
          </p:cNvSpPr>
          <p:nvPr>
            <p:ph type="dt" sz="half" idx="10"/>
          </p:nvPr>
        </p:nvSpPr>
        <p:spPr/>
        <p:txBody>
          <a:bodyPr/>
          <a:lstStyle/>
          <a:p>
            <a:fld id="{29E822ED-38F0-4DC5-A888-4DA2E1FA6299}" type="datetimeFigureOut">
              <a:rPr lang="en-US" smtClean="0"/>
              <a:t>4/19/2021</a:t>
            </a:fld>
            <a:endParaRPr lang="en-US"/>
          </a:p>
        </p:txBody>
      </p:sp>
      <p:sp>
        <p:nvSpPr>
          <p:cNvPr id="5" name="Footer Placeholder 4">
            <a:extLst>
              <a:ext uri="{FF2B5EF4-FFF2-40B4-BE49-F238E27FC236}">
                <a16:creationId xmlns:a16="http://schemas.microsoft.com/office/drawing/2014/main" id="{5DD0EE58-C300-4467-851C-225243BD4F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622FCC-65D6-41DD-912F-082D70CBFA54}"/>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1005853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7A0CA-4562-4963-A24D-20E9AA1089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227F02-4B44-4E70-85E2-AC34081537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EDAF2A-029C-4E90-B738-D8C2FDDE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481531-F9B5-4A67-9438-2AE1F30B9FD6}"/>
              </a:ext>
            </a:extLst>
          </p:cNvPr>
          <p:cNvSpPr>
            <a:spLocks noGrp="1"/>
          </p:cNvSpPr>
          <p:nvPr>
            <p:ph type="dt" sz="half" idx="10"/>
          </p:nvPr>
        </p:nvSpPr>
        <p:spPr/>
        <p:txBody>
          <a:bodyPr/>
          <a:lstStyle/>
          <a:p>
            <a:fld id="{29E822ED-38F0-4DC5-A888-4DA2E1FA6299}" type="datetimeFigureOut">
              <a:rPr lang="en-US" smtClean="0"/>
              <a:t>4/19/2021</a:t>
            </a:fld>
            <a:endParaRPr lang="en-US"/>
          </a:p>
        </p:txBody>
      </p:sp>
      <p:sp>
        <p:nvSpPr>
          <p:cNvPr id="6" name="Footer Placeholder 5">
            <a:extLst>
              <a:ext uri="{FF2B5EF4-FFF2-40B4-BE49-F238E27FC236}">
                <a16:creationId xmlns:a16="http://schemas.microsoft.com/office/drawing/2014/main" id="{BC0D024C-CCB9-4A89-A7D8-EB37091D56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7A0FA3-9E74-4CF5-BA4F-7AD7C5F1BF53}"/>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2632396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8AAEF-8C86-4FBF-8218-E7A2246DBC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A8A98A8-56CF-4C82-B81E-8D74311B62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C268F5-8B0C-4B0E-88EF-9CB79631971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103071-190C-4077-9AE7-6858565F35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517F83-2BC0-43E0-A5D9-4B92E5E55E5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3B77EBB-3BFD-4504-AE77-8B441AA97DC4}"/>
              </a:ext>
            </a:extLst>
          </p:cNvPr>
          <p:cNvSpPr>
            <a:spLocks noGrp="1"/>
          </p:cNvSpPr>
          <p:nvPr>
            <p:ph type="dt" sz="half" idx="10"/>
          </p:nvPr>
        </p:nvSpPr>
        <p:spPr/>
        <p:txBody>
          <a:bodyPr/>
          <a:lstStyle/>
          <a:p>
            <a:fld id="{29E822ED-38F0-4DC5-A888-4DA2E1FA6299}" type="datetimeFigureOut">
              <a:rPr lang="en-US" smtClean="0"/>
              <a:t>4/19/2021</a:t>
            </a:fld>
            <a:endParaRPr lang="en-US"/>
          </a:p>
        </p:txBody>
      </p:sp>
      <p:sp>
        <p:nvSpPr>
          <p:cNvPr id="8" name="Footer Placeholder 7">
            <a:extLst>
              <a:ext uri="{FF2B5EF4-FFF2-40B4-BE49-F238E27FC236}">
                <a16:creationId xmlns:a16="http://schemas.microsoft.com/office/drawing/2014/main" id="{69544CD2-2988-4D4D-B6A5-BF8795884E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AB82F0A-98C6-4D43-B952-D143F7BD7873}"/>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314540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B4814-B699-4118-B48C-11B85A9577B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B1C4947-0B58-44C4-BD1F-AD84E061579F}"/>
              </a:ext>
            </a:extLst>
          </p:cNvPr>
          <p:cNvSpPr>
            <a:spLocks noGrp="1"/>
          </p:cNvSpPr>
          <p:nvPr>
            <p:ph type="dt" sz="half" idx="10"/>
          </p:nvPr>
        </p:nvSpPr>
        <p:spPr/>
        <p:txBody>
          <a:bodyPr/>
          <a:lstStyle/>
          <a:p>
            <a:fld id="{29E822ED-38F0-4DC5-A888-4DA2E1FA6299}" type="datetimeFigureOut">
              <a:rPr lang="en-US" smtClean="0"/>
              <a:t>4/19/2021</a:t>
            </a:fld>
            <a:endParaRPr lang="en-US"/>
          </a:p>
        </p:txBody>
      </p:sp>
      <p:sp>
        <p:nvSpPr>
          <p:cNvPr id="4" name="Footer Placeholder 3">
            <a:extLst>
              <a:ext uri="{FF2B5EF4-FFF2-40B4-BE49-F238E27FC236}">
                <a16:creationId xmlns:a16="http://schemas.microsoft.com/office/drawing/2014/main" id="{A2E2EAB4-57A4-4502-84D4-6787C18CE23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3FDE681-AB31-4123-93DE-007B1F0CAAE5}"/>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1698151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02A325-D13D-4D2E-B59D-5B13692FF37B}"/>
              </a:ext>
            </a:extLst>
          </p:cNvPr>
          <p:cNvSpPr>
            <a:spLocks noGrp="1"/>
          </p:cNvSpPr>
          <p:nvPr>
            <p:ph type="dt" sz="half" idx="10"/>
          </p:nvPr>
        </p:nvSpPr>
        <p:spPr/>
        <p:txBody>
          <a:bodyPr/>
          <a:lstStyle/>
          <a:p>
            <a:fld id="{29E822ED-38F0-4DC5-A888-4DA2E1FA6299}" type="datetimeFigureOut">
              <a:rPr lang="en-US" smtClean="0"/>
              <a:t>4/19/2021</a:t>
            </a:fld>
            <a:endParaRPr lang="en-US"/>
          </a:p>
        </p:txBody>
      </p:sp>
      <p:sp>
        <p:nvSpPr>
          <p:cNvPr id="3" name="Footer Placeholder 2">
            <a:extLst>
              <a:ext uri="{FF2B5EF4-FFF2-40B4-BE49-F238E27FC236}">
                <a16:creationId xmlns:a16="http://schemas.microsoft.com/office/drawing/2014/main" id="{AE232242-29DC-4F21-9769-048765A1A5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3E1C7A7-A0BE-4F95-A78E-4C2437101973}"/>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19208732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2B0F1-0EB4-4411-AA1F-E0C679E9C4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6F69B6-BEE6-46AE-9EE0-E70A4DF5EA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FB10E7D-9805-4466-916F-99A4BAEF4A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341268-F953-453D-88A6-F411F742205D}"/>
              </a:ext>
            </a:extLst>
          </p:cNvPr>
          <p:cNvSpPr>
            <a:spLocks noGrp="1"/>
          </p:cNvSpPr>
          <p:nvPr>
            <p:ph type="dt" sz="half" idx="10"/>
          </p:nvPr>
        </p:nvSpPr>
        <p:spPr/>
        <p:txBody>
          <a:bodyPr/>
          <a:lstStyle/>
          <a:p>
            <a:fld id="{29E822ED-38F0-4DC5-A888-4DA2E1FA6299}" type="datetimeFigureOut">
              <a:rPr lang="en-US" smtClean="0"/>
              <a:t>4/19/2021</a:t>
            </a:fld>
            <a:endParaRPr lang="en-US"/>
          </a:p>
        </p:txBody>
      </p:sp>
      <p:sp>
        <p:nvSpPr>
          <p:cNvPr id="6" name="Footer Placeholder 5">
            <a:extLst>
              <a:ext uri="{FF2B5EF4-FFF2-40B4-BE49-F238E27FC236}">
                <a16:creationId xmlns:a16="http://schemas.microsoft.com/office/drawing/2014/main" id="{29DBFF3C-ECD2-4798-9340-1BC9B49E8E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1973A0-1B22-4DE4-9571-1FCC060B5ECC}"/>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2063068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D23F4-3861-4D05-9F2C-BA9932BE0B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C2CEED8-80AA-4007-8679-DB556FCF96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8771011-57CC-4EB3-AAB1-B0262A202F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6D7BD4-0C9E-4E98-A1E2-8B8504E945D7}"/>
              </a:ext>
            </a:extLst>
          </p:cNvPr>
          <p:cNvSpPr>
            <a:spLocks noGrp="1"/>
          </p:cNvSpPr>
          <p:nvPr>
            <p:ph type="dt" sz="half" idx="10"/>
          </p:nvPr>
        </p:nvSpPr>
        <p:spPr/>
        <p:txBody>
          <a:bodyPr/>
          <a:lstStyle/>
          <a:p>
            <a:fld id="{29E822ED-38F0-4DC5-A888-4DA2E1FA6299}" type="datetimeFigureOut">
              <a:rPr lang="en-US" smtClean="0"/>
              <a:t>4/19/2021</a:t>
            </a:fld>
            <a:endParaRPr lang="en-US"/>
          </a:p>
        </p:txBody>
      </p:sp>
      <p:sp>
        <p:nvSpPr>
          <p:cNvPr id="6" name="Footer Placeholder 5">
            <a:extLst>
              <a:ext uri="{FF2B5EF4-FFF2-40B4-BE49-F238E27FC236}">
                <a16:creationId xmlns:a16="http://schemas.microsoft.com/office/drawing/2014/main" id="{C0327661-38A3-43B8-BD06-86A96BA027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C1CFF1-6D33-48A6-A142-9FA65292F985}"/>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268814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113E5B-98E7-4C82-934B-C677DD9A87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B7BC52-297F-4904-B74C-3AC782E1F2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2AF634-9252-45D2-881A-6EFB14BC54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E822ED-38F0-4DC5-A888-4DA2E1FA6299}" type="datetimeFigureOut">
              <a:rPr lang="en-US" smtClean="0"/>
              <a:t>4/19/2021</a:t>
            </a:fld>
            <a:endParaRPr lang="en-US"/>
          </a:p>
        </p:txBody>
      </p:sp>
      <p:sp>
        <p:nvSpPr>
          <p:cNvPr id="5" name="Footer Placeholder 4">
            <a:extLst>
              <a:ext uri="{FF2B5EF4-FFF2-40B4-BE49-F238E27FC236}">
                <a16:creationId xmlns:a16="http://schemas.microsoft.com/office/drawing/2014/main" id="{A4FA10D2-EF5B-483F-9102-069C798B0B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6305D0-A83D-41F6-AFD5-ECB124824F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0D36C2-6962-4C82-A083-D1FA89349449}" type="slidenum">
              <a:rPr lang="en-US" smtClean="0"/>
              <a:t>‹#›</a:t>
            </a:fld>
            <a:endParaRPr lang="en-US"/>
          </a:p>
        </p:txBody>
      </p:sp>
    </p:spTree>
    <p:extLst>
      <p:ext uri="{BB962C8B-B14F-4D97-AF65-F5344CB8AC3E}">
        <p14:creationId xmlns:p14="http://schemas.microsoft.com/office/powerpoint/2010/main" val="11642545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20">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4" descr="Graph">
            <a:extLst>
              <a:ext uri="{FF2B5EF4-FFF2-40B4-BE49-F238E27FC236}">
                <a16:creationId xmlns:a16="http://schemas.microsoft.com/office/drawing/2014/main" id="{F1DB66FA-1BD4-4C66-B530-6E5DCF6DD641}"/>
              </a:ext>
            </a:extLst>
          </p:cNvPr>
          <p:cNvPicPr>
            <a:picLocks noChangeAspect="1"/>
          </p:cNvPicPr>
          <p:nvPr/>
        </p:nvPicPr>
        <p:blipFill rotWithShape="1">
          <a:blip r:embed="rId2"/>
          <a:srcRect t="6371" r="28181" b="2720"/>
          <a:stretch/>
        </p:blipFill>
        <p:spPr>
          <a:xfrm>
            <a:off x="3523488" y="10"/>
            <a:ext cx="8668512" cy="6857990"/>
          </a:xfrm>
          <a:prstGeom prst="rect">
            <a:avLst/>
          </a:prstGeom>
        </p:spPr>
      </p:pic>
      <p:sp>
        <p:nvSpPr>
          <p:cNvPr id="37" name="Rectangle 22">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907A6C-61B1-43AA-8ED3-BB9EDCC593DD}"/>
              </a:ext>
            </a:extLst>
          </p:cNvPr>
          <p:cNvSpPr>
            <a:spLocks noGrp="1"/>
          </p:cNvSpPr>
          <p:nvPr>
            <p:ph type="ctrTitle"/>
          </p:nvPr>
        </p:nvSpPr>
        <p:spPr>
          <a:xfrm>
            <a:off x="477981" y="1122363"/>
            <a:ext cx="4023360" cy="3204134"/>
          </a:xfrm>
        </p:spPr>
        <p:txBody>
          <a:bodyPr anchor="b">
            <a:normAutofit/>
          </a:bodyPr>
          <a:lstStyle/>
          <a:p>
            <a:pPr algn="l"/>
            <a:r>
              <a:rPr lang="en-US" sz="4800"/>
              <a:t>King County Housing Market Analysis</a:t>
            </a:r>
          </a:p>
        </p:txBody>
      </p:sp>
      <p:sp>
        <p:nvSpPr>
          <p:cNvPr id="3" name="Subtitle 2">
            <a:extLst>
              <a:ext uri="{FF2B5EF4-FFF2-40B4-BE49-F238E27FC236}">
                <a16:creationId xmlns:a16="http://schemas.microsoft.com/office/drawing/2014/main" id="{F4BC60F1-DEE5-409E-BE30-2C7932726DA1}"/>
              </a:ext>
            </a:extLst>
          </p:cNvPr>
          <p:cNvSpPr>
            <a:spLocks noGrp="1"/>
          </p:cNvSpPr>
          <p:nvPr>
            <p:ph type="subTitle" idx="1"/>
          </p:nvPr>
        </p:nvSpPr>
        <p:spPr>
          <a:xfrm>
            <a:off x="477980" y="4872922"/>
            <a:ext cx="4944412" cy="431203"/>
          </a:xfrm>
        </p:spPr>
        <p:txBody>
          <a:bodyPr>
            <a:normAutofit fontScale="92500" lnSpcReduction="10000"/>
          </a:bodyPr>
          <a:lstStyle/>
          <a:p>
            <a:pPr algn="l"/>
            <a:r>
              <a:rPr lang="en-US" sz="2800" dirty="0"/>
              <a:t>What decides a house value</a:t>
            </a:r>
          </a:p>
        </p:txBody>
      </p:sp>
      <p:sp>
        <p:nvSpPr>
          <p:cNvPr id="38" name="Rectangle 2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9" name="Rectangle 2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Subtitle 2">
            <a:extLst>
              <a:ext uri="{FF2B5EF4-FFF2-40B4-BE49-F238E27FC236}">
                <a16:creationId xmlns:a16="http://schemas.microsoft.com/office/drawing/2014/main" id="{2DB029DB-1E65-4C43-934B-F5DD48711447}"/>
              </a:ext>
            </a:extLst>
          </p:cNvPr>
          <p:cNvSpPr txBox="1">
            <a:spLocks/>
          </p:cNvSpPr>
          <p:nvPr/>
        </p:nvSpPr>
        <p:spPr>
          <a:xfrm>
            <a:off x="477982" y="5592577"/>
            <a:ext cx="4023359" cy="120814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By: Tamjid Ahsan</a:t>
            </a:r>
          </a:p>
          <a:p>
            <a:pPr algn="l"/>
            <a:r>
              <a:rPr lang="en-US" sz="2000" dirty="0"/>
              <a:t>Date: Someday </a:t>
            </a:r>
          </a:p>
        </p:txBody>
      </p:sp>
    </p:spTree>
    <p:extLst>
      <p:ext uri="{BB962C8B-B14F-4D97-AF65-F5344CB8AC3E}">
        <p14:creationId xmlns:p14="http://schemas.microsoft.com/office/powerpoint/2010/main" val="3467175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type="wd">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par>
                                <p:cTn id="11" presetID="10" presetClass="entr" presetSubtype="0" fill="hold" nodeType="withEffect">
                                  <p:stCondLst>
                                    <p:cond delay="0"/>
                                  </p:stCondLst>
                                  <p:iterate>
                                    <p:tmPct val="10000"/>
                                  </p:iterate>
                                  <p:childTnLst>
                                    <p:set>
                                      <p:cBhvr>
                                        <p:cTn id="12" dur="1" fill="hold">
                                          <p:stCondLst>
                                            <p:cond delay="0"/>
                                          </p:stCondLst>
                                        </p:cTn>
                                        <p:tgtEl>
                                          <p:spTgt spid="16"/>
                                        </p:tgtEl>
                                        <p:attrNameLst>
                                          <p:attrName>style.visibility</p:attrName>
                                        </p:attrNameLst>
                                      </p:cBhvr>
                                      <p:to>
                                        <p:strVal val="visible"/>
                                      </p:to>
                                    </p:set>
                                    <p:animEffect transition="in" filter="fade">
                                      <p:cBhvr>
                                        <p:cTn id="13" dur="700"/>
                                        <p:tgtEl>
                                          <p:spTgt spid="16"/>
                                        </p:tgtEl>
                                      </p:cBhvr>
                                    </p:animEffect>
                                  </p:childTnLst>
                                </p:cTn>
                              </p:par>
                              <p:par>
                                <p:cTn id="14" presetID="10" presetClass="entr" presetSubtype="0" fill="hold" grpId="0" nodeType="withEffect">
                                  <p:stCondLst>
                                    <p:cond delay="1500"/>
                                  </p:stCondLst>
                                  <p:iterate>
                                    <p:tmPct val="10000"/>
                                  </p:iterate>
                                  <p:childTnLst>
                                    <p:set>
                                      <p:cBhvr>
                                        <p:cTn id="15" dur="1" fill="hold">
                                          <p:stCondLst>
                                            <p:cond delay="0"/>
                                          </p:stCondLst>
                                        </p:cTn>
                                        <p:tgtEl>
                                          <p:spTgt spid="9">
                                            <p:txEl>
                                              <p:pRg st="0" end="0"/>
                                            </p:txEl>
                                          </p:spTgt>
                                        </p:tgtEl>
                                        <p:attrNameLst>
                                          <p:attrName>style.visibility</p:attrName>
                                        </p:attrNameLst>
                                      </p:cBhvr>
                                      <p:to>
                                        <p:strVal val="visible"/>
                                      </p:to>
                                    </p:set>
                                    <p:animEffect transition="in" filter="fade">
                                      <p:cBhvr>
                                        <p:cTn id="16" dur="700"/>
                                        <p:tgtEl>
                                          <p:spTgt spid="9">
                                            <p:txEl>
                                              <p:pRg st="0" end="0"/>
                                            </p:txEl>
                                          </p:spTgt>
                                        </p:tgtEl>
                                      </p:cBhvr>
                                    </p:animEffect>
                                  </p:childTnLst>
                                </p:cTn>
                              </p:par>
                            </p:childTnLst>
                          </p:cTn>
                        </p:par>
                        <p:par>
                          <p:cTn id="17" fill="hold">
                            <p:stCondLst>
                              <p:cond delay="2480"/>
                            </p:stCondLst>
                            <p:childTnLst>
                              <p:par>
                                <p:cTn id="18" presetID="10" presetClass="entr" presetSubtype="0" fill="hold" grpId="0" nodeType="afterEffect">
                                  <p:stCondLst>
                                    <p:cond delay="0"/>
                                  </p:stCondLst>
                                  <p:iterate>
                                    <p:tmPct val="10000"/>
                                  </p:iterate>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7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9"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0DEAB60B-D366-4E27-BD97-5EB017E7A742}"/>
              </a:ext>
            </a:extLst>
          </p:cNvPr>
          <p:cNvSpPr>
            <a:spLocks noGrp="1"/>
          </p:cNvSpPr>
          <p:nvPr>
            <p:ph type="title"/>
          </p:nvPr>
        </p:nvSpPr>
        <p:spPr>
          <a:xfrm>
            <a:off x="2399234" y="2073715"/>
            <a:ext cx="6935759" cy="2993042"/>
          </a:xfrm>
        </p:spPr>
        <p:txBody>
          <a:bodyPr vert="horz" lIns="91440" tIns="45720" rIns="91440" bIns="45720" rtlCol="0" anchor="ctr">
            <a:normAutofit/>
          </a:bodyPr>
          <a:lstStyle/>
          <a:p>
            <a:pPr algn="ctr"/>
            <a:r>
              <a:rPr lang="en-US" sz="8800" kern="1200">
                <a:solidFill>
                  <a:schemeClr val="bg1"/>
                </a:solidFill>
                <a:latin typeface="+mj-lt"/>
                <a:ea typeface="+mj-ea"/>
                <a:cs typeface="+mj-cs"/>
              </a:rPr>
              <a:t>Last but not the least</a:t>
            </a:r>
          </a:p>
        </p:txBody>
      </p:sp>
      <p:sp>
        <p:nvSpPr>
          <p:cNvPr id="9" name="Rectangle 8">
            <a:extLst>
              <a:ext uri="{FF2B5EF4-FFF2-40B4-BE49-F238E27FC236}">
                <a16:creationId xmlns:a16="http://schemas.microsoft.com/office/drawing/2014/main" id="{81BD432D-FAB3-4B5D-BF27-4DA7C75B3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E6D6B450-4278-45B8-88C7-C061710E3C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1883640"/>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4234A4C-A256-4139-A5F4-27078F0D67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5066757"/>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5649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D18220-3ACC-4B2E-B5B2-D65320731F0B}"/>
              </a:ext>
            </a:extLst>
          </p:cNvPr>
          <p:cNvSpPr>
            <a:spLocks noGrp="1"/>
          </p:cNvSpPr>
          <p:nvPr>
            <p:ph type="title"/>
          </p:nvPr>
        </p:nvSpPr>
        <p:spPr>
          <a:xfrm>
            <a:off x="913703" y="750972"/>
            <a:ext cx="4008586" cy="1771432"/>
          </a:xfrm>
        </p:spPr>
        <p:txBody>
          <a:bodyPr anchor="ctr">
            <a:normAutofit/>
          </a:bodyPr>
          <a:lstStyle/>
          <a:p>
            <a:r>
              <a:rPr lang="en-US" sz="5400" dirty="0"/>
              <a:t>Location matters</a:t>
            </a:r>
            <a:endParaRPr lang="en-US" sz="5200" dirty="0"/>
          </a:p>
        </p:txBody>
      </p:sp>
      <p:sp>
        <p:nvSpPr>
          <p:cNvPr id="3" name="Content Placeholder 2">
            <a:extLst>
              <a:ext uri="{FF2B5EF4-FFF2-40B4-BE49-F238E27FC236}">
                <a16:creationId xmlns:a16="http://schemas.microsoft.com/office/drawing/2014/main" id="{3C97CB84-F954-41C9-95A8-20667CC290C5}"/>
              </a:ext>
            </a:extLst>
          </p:cNvPr>
          <p:cNvSpPr>
            <a:spLocks noGrp="1"/>
          </p:cNvSpPr>
          <p:nvPr>
            <p:ph idx="1"/>
          </p:nvPr>
        </p:nvSpPr>
        <p:spPr>
          <a:xfrm>
            <a:off x="913703" y="2385102"/>
            <a:ext cx="4008586" cy="1145175"/>
          </a:xfrm>
        </p:spPr>
        <p:txBody>
          <a:bodyPr anchor="ctr">
            <a:normAutofit/>
          </a:bodyPr>
          <a:lstStyle/>
          <a:p>
            <a:r>
              <a:rPr lang="en-US" sz="1800" dirty="0">
                <a:solidFill>
                  <a:schemeClr val="tx1">
                    <a:alpha val="60000"/>
                  </a:schemeClr>
                </a:solidFill>
              </a:rPr>
              <a:t>Houses near the city has a higher value. If your house is in this zip codes, expect a higher value.</a:t>
            </a:r>
          </a:p>
        </p:txBody>
      </p:sp>
      <p:pic>
        <p:nvPicPr>
          <p:cNvPr id="13" name="Picture 12" descr="Map&#10;&#10;Description automatically generated">
            <a:extLst>
              <a:ext uri="{FF2B5EF4-FFF2-40B4-BE49-F238E27FC236}">
                <a16:creationId xmlns:a16="http://schemas.microsoft.com/office/drawing/2014/main" id="{4437670E-7B91-4135-A47A-0FFC258A078D}"/>
              </a:ext>
            </a:extLst>
          </p:cNvPr>
          <p:cNvPicPr>
            <a:picLocks noChangeAspect="1"/>
          </p:cNvPicPr>
          <p:nvPr/>
        </p:nvPicPr>
        <p:blipFill rotWithShape="1">
          <a:blip r:embed="rId2">
            <a:extLst>
              <a:ext uri="{28A0092B-C50C-407E-A947-70E740481C1C}">
                <a14:useLocalDpi xmlns:a14="http://schemas.microsoft.com/office/drawing/2010/main" val="0"/>
              </a:ext>
            </a:extLst>
          </a:blip>
          <a:srcRect l="34635" t="12667" r="330"/>
          <a:stretch/>
        </p:blipFill>
        <p:spPr>
          <a:xfrm>
            <a:off x="5162204" y="896364"/>
            <a:ext cx="6405832" cy="4915536"/>
          </a:xfrm>
          <a:prstGeom prst="rect">
            <a:avLst/>
          </a:prstGeom>
        </p:spPr>
      </p:pic>
      <p:pic>
        <p:nvPicPr>
          <p:cNvPr id="5" name="Picture 4" descr="Table&#10;&#10;Description automatically generated">
            <a:extLst>
              <a:ext uri="{FF2B5EF4-FFF2-40B4-BE49-F238E27FC236}">
                <a16:creationId xmlns:a16="http://schemas.microsoft.com/office/drawing/2014/main" id="{5009D5C5-D3DB-4E00-918B-AE9C40C7F425}"/>
              </a:ext>
            </a:extLst>
          </p:cNvPr>
          <p:cNvPicPr>
            <a:picLocks noChangeAspect="1"/>
          </p:cNvPicPr>
          <p:nvPr/>
        </p:nvPicPr>
        <p:blipFill rotWithShape="1">
          <a:blip r:embed="rId3">
            <a:extLst>
              <a:ext uri="{28A0092B-C50C-407E-A947-70E740481C1C}">
                <a14:useLocalDpi xmlns:a14="http://schemas.microsoft.com/office/drawing/2010/main" val="0"/>
              </a:ext>
            </a:extLst>
          </a:blip>
          <a:srcRect l="2830" t="1366" r="3275"/>
          <a:stretch/>
        </p:blipFill>
        <p:spPr>
          <a:xfrm>
            <a:off x="1767475" y="3530277"/>
            <a:ext cx="1891185" cy="2415023"/>
          </a:xfrm>
          <a:prstGeom prst="rect">
            <a:avLst/>
          </a:prstGeom>
        </p:spPr>
      </p:pic>
    </p:spTree>
    <p:extLst>
      <p:ext uri="{BB962C8B-B14F-4D97-AF65-F5344CB8AC3E}">
        <p14:creationId xmlns:p14="http://schemas.microsoft.com/office/powerpoint/2010/main" val="1975521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8" name="Rectangle 3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1A269591-0A94-4B8D-AE93-E0B9712FDF2A}"/>
              </a:ext>
            </a:extLst>
          </p:cNvPr>
          <p:cNvSpPr>
            <a:spLocks noGrp="1"/>
          </p:cNvSpPr>
          <p:nvPr>
            <p:ph type="title"/>
          </p:nvPr>
        </p:nvSpPr>
        <p:spPr>
          <a:xfrm>
            <a:off x="1014141" y="1450655"/>
            <a:ext cx="3932030" cy="3956690"/>
          </a:xfrm>
        </p:spPr>
        <p:txBody>
          <a:bodyPr anchor="ctr">
            <a:normAutofit/>
          </a:bodyPr>
          <a:lstStyle/>
          <a:p>
            <a:r>
              <a:rPr lang="en-US" sz="8000">
                <a:solidFill>
                  <a:schemeClr val="bg1"/>
                </a:solidFill>
              </a:rPr>
              <a:t>To recap</a:t>
            </a:r>
          </a:p>
        </p:txBody>
      </p:sp>
      <p:cxnSp>
        <p:nvCxnSpPr>
          <p:cNvPr id="99" name="Straight Connector 3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0" name="Straight Connector 4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1" name="Content Placeholder 2">
            <a:extLst>
              <a:ext uri="{FF2B5EF4-FFF2-40B4-BE49-F238E27FC236}">
                <a16:creationId xmlns:a16="http://schemas.microsoft.com/office/drawing/2014/main" id="{131AA73A-7EB1-4A79-8D49-4C453DC8F760}"/>
              </a:ext>
            </a:extLst>
          </p:cNvPr>
          <p:cNvSpPr>
            <a:spLocks noGrp="1"/>
          </p:cNvSpPr>
          <p:nvPr>
            <p:ph idx="1"/>
          </p:nvPr>
        </p:nvSpPr>
        <p:spPr>
          <a:xfrm>
            <a:off x="6096000" y="200025"/>
            <a:ext cx="5810250" cy="6429375"/>
          </a:xfrm>
        </p:spPr>
        <p:txBody>
          <a:bodyPr anchor="ctr">
            <a:normAutofit fontScale="92500" lnSpcReduction="10000"/>
          </a:bodyPr>
          <a:lstStyle/>
          <a:p>
            <a:pPr marL="0" indent="0">
              <a:buNone/>
            </a:pPr>
            <a:r>
              <a:rPr lang="en-US" sz="3200" b="0" i="0" dirty="0">
                <a:solidFill>
                  <a:schemeClr val="bg1"/>
                </a:solidFill>
                <a:effectLst/>
                <a:latin typeface="LMRoman10-Regular-Identity-H"/>
              </a:rPr>
              <a:t>Homeowners should focus to: </a:t>
            </a:r>
          </a:p>
          <a:p>
            <a:pPr marL="0" indent="0">
              <a:buNone/>
            </a:pPr>
            <a:endParaRPr lang="en-US" sz="800" b="0" i="0" dirty="0">
              <a:solidFill>
                <a:schemeClr val="bg1"/>
              </a:solidFill>
              <a:effectLst/>
              <a:latin typeface="LMRoman10-Regular-Identity-H"/>
            </a:endParaRPr>
          </a:p>
          <a:p>
            <a:pPr marL="342900" indent="-342900">
              <a:buFont typeface="+mj-lt"/>
              <a:buAutoNum type="arabicPeriod"/>
            </a:pPr>
            <a:r>
              <a:rPr lang="en-US" sz="1800" b="0" i="0" dirty="0">
                <a:solidFill>
                  <a:schemeClr val="bg1"/>
                </a:solidFill>
                <a:effectLst/>
                <a:latin typeface="LMRoman10-Regular-Identity-H"/>
              </a:rPr>
              <a:t>Condition of the house is important. Invest on improving elements that improves that. Focus on higher quality building materials. </a:t>
            </a:r>
          </a:p>
          <a:p>
            <a:pPr marL="342900" indent="-342900">
              <a:buFont typeface="+mj-lt"/>
              <a:buAutoNum type="arabicPeriod"/>
            </a:pPr>
            <a:r>
              <a:rPr lang="en-US" sz="1800" b="0" i="0" dirty="0">
                <a:solidFill>
                  <a:schemeClr val="bg1"/>
                </a:solidFill>
                <a:effectLst/>
                <a:latin typeface="LMRoman10-Regular-Identity-H"/>
              </a:rPr>
              <a:t>Try to increase </a:t>
            </a:r>
            <a:r>
              <a:rPr lang="en-US" sz="1800" b="0" i="0" dirty="0" err="1">
                <a:solidFill>
                  <a:schemeClr val="bg1"/>
                </a:solidFill>
                <a:effectLst/>
                <a:latin typeface="LMRoman10-Regular-Identity-H"/>
              </a:rPr>
              <a:t>sqft</a:t>
            </a:r>
            <a:r>
              <a:rPr lang="en-US" sz="1800" b="0" i="0" dirty="0">
                <a:solidFill>
                  <a:schemeClr val="bg1"/>
                </a:solidFill>
                <a:effectLst/>
                <a:latin typeface="LMRoman10-Regular-Identity-H"/>
              </a:rPr>
              <a:t> of living area; consider adding to the property. </a:t>
            </a:r>
          </a:p>
          <a:p>
            <a:pPr marL="342900" indent="-342900">
              <a:buFont typeface="+mj-lt"/>
              <a:buAutoNum type="arabicPeriod"/>
            </a:pPr>
            <a:r>
              <a:rPr lang="en-US" sz="1800" b="0" i="0" dirty="0">
                <a:solidFill>
                  <a:schemeClr val="bg1"/>
                </a:solidFill>
                <a:effectLst/>
                <a:latin typeface="LMRoman10-Regular-Identity-H"/>
              </a:rPr>
              <a:t>Grade provided by the city is important. Read the guidelines and do things that improve grade. Like better materials </a:t>
            </a:r>
          </a:p>
          <a:p>
            <a:pPr marL="342900" indent="-342900">
              <a:buFont typeface="+mj-lt"/>
              <a:buAutoNum type="arabicPeriod"/>
            </a:pPr>
            <a:r>
              <a:rPr lang="en-US" sz="1800" b="0" i="0" dirty="0">
                <a:solidFill>
                  <a:schemeClr val="bg1"/>
                </a:solidFill>
                <a:effectLst/>
                <a:latin typeface="LMRoman10-Regular-Identity-H"/>
              </a:rPr>
              <a:t>Don't be an outlier in the neighborhood in terms of living space. At least remodel to match that. </a:t>
            </a:r>
          </a:p>
          <a:p>
            <a:pPr marL="342900" indent="-342900">
              <a:buFont typeface="+mj-lt"/>
              <a:buAutoNum type="arabicPeriod"/>
            </a:pPr>
            <a:r>
              <a:rPr lang="en-US" sz="1800" b="0" i="0" dirty="0">
                <a:solidFill>
                  <a:schemeClr val="bg1"/>
                </a:solidFill>
                <a:effectLst/>
                <a:latin typeface="LMRoman10-Regular-Identity-H"/>
              </a:rPr>
              <a:t>Bedrooms after 5 has a diminishing return. Do not focus on increasing. Instead invest on creating a better condition. </a:t>
            </a:r>
          </a:p>
          <a:p>
            <a:pPr marL="342900" indent="-342900">
              <a:buFont typeface="+mj-lt"/>
              <a:buAutoNum type="arabicPeriod"/>
            </a:pPr>
            <a:r>
              <a:rPr lang="en-US" sz="1800" b="0" i="0" dirty="0">
                <a:solidFill>
                  <a:schemeClr val="bg1"/>
                </a:solidFill>
                <a:effectLst/>
                <a:latin typeface="LMRoman10-Regular-Identity-H"/>
              </a:rPr>
              <a:t>Basement </a:t>
            </a:r>
            <a:r>
              <a:rPr lang="en-US" sz="1800" b="0" i="0" dirty="0" err="1">
                <a:solidFill>
                  <a:schemeClr val="bg1"/>
                </a:solidFill>
                <a:effectLst/>
                <a:latin typeface="LMRoman10-Regular-Identity-H"/>
              </a:rPr>
              <a:t>sqft</a:t>
            </a:r>
            <a:r>
              <a:rPr lang="en-US" sz="1800" b="0" i="0" dirty="0">
                <a:solidFill>
                  <a:schemeClr val="bg1"/>
                </a:solidFill>
                <a:effectLst/>
                <a:latin typeface="LMRoman10-Regular-Identity-H"/>
              </a:rPr>
              <a:t> has a negative relation with value. Focus elsewhere. </a:t>
            </a:r>
          </a:p>
          <a:p>
            <a:pPr marL="0" indent="0">
              <a:buNone/>
            </a:pPr>
            <a:endParaRPr lang="en-US" sz="1800" b="0" i="0" dirty="0">
              <a:solidFill>
                <a:schemeClr val="bg1"/>
              </a:solidFill>
              <a:effectLst/>
              <a:latin typeface="LMRoman10-Regular-Identity-H"/>
            </a:endParaRPr>
          </a:p>
          <a:p>
            <a:pPr marL="0" indent="0">
              <a:buNone/>
            </a:pPr>
            <a:r>
              <a:rPr lang="en-US" sz="3200" dirty="0">
                <a:solidFill>
                  <a:schemeClr val="bg1"/>
                </a:solidFill>
                <a:latin typeface="LMRoman10-Regular-Identity-H"/>
              </a:rPr>
              <a:t>Homeowners should be aware  that: </a:t>
            </a:r>
          </a:p>
          <a:p>
            <a:pPr marL="342900" indent="-342900">
              <a:buFont typeface="+mj-lt"/>
              <a:buAutoNum type="arabicPeriod"/>
            </a:pPr>
            <a:r>
              <a:rPr lang="en-US" sz="1800" b="0" i="0" dirty="0">
                <a:solidFill>
                  <a:schemeClr val="bg1"/>
                </a:solidFill>
                <a:effectLst/>
                <a:latin typeface="LMRoman10-Regular-Identity-H"/>
              </a:rPr>
              <a:t>Renovation has a positive impact on price. </a:t>
            </a:r>
          </a:p>
          <a:p>
            <a:pPr marL="342900" indent="-342900">
              <a:buFont typeface="+mj-lt"/>
              <a:buAutoNum type="arabicPeriod"/>
            </a:pPr>
            <a:r>
              <a:rPr lang="en-US" sz="1800" dirty="0">
                <a:solidFill>
                  <a:schemeClr val="bg1"/>
                </a:solidFill>
              </a:rPr>
              <a:t>Waterfront house has higher value.</a:t>
            </a:r>
          </a:p>
          <a:p>
            <a:pPr marL="342900" indent="-342900">
              <a:buFont typeface="+mj-lt"/>
              <a:buAutoNum type="arabicPeriod"/>
            </a:pPr>
            <a:r>
              <a:rPr lang="en-US" sz="1800" b="0" i="0" dirty="0">
                <a:solidFill>
                  <a:schemeClr val="bg1"/>
                </a:solidFill>
                <a:effectLst/>
                <a:latin typeface="LMRoman10-Regular-Identity-H"/>
              </a:rPr>
              <a:t>Should expect more value if closer to the city </a:t>
            </a:r>
            <a:endParaRPr lang="en-US" sz="1800" dirty="0">
              <a:solidFill>
                <a:schemeClr val="bg1"/>
              </a:solidFill>
            </a:endParaRPr>
          </a:p>
        </p:txBody>
      </p:sp>
    </p:spTree>
    <p:extLst>
      <p:ext uri="{BB962C8B-B14F-4D97-AF65-F5344CB8AC3E}">
        <p14:creationId xmlns:p14="http://schemas.microsoft.com/office/powerpoint/2010/main" val="7907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1" name="Rectangle 21">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2" name="Group 23">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5" name="Group 24">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3" name="Freeform: Shape 32">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3" name="Freeform: Shape 33">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394" name="Group 25">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95" name="Group 26">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1" name="Freeform: Shape 30">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Shape 31">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96" name="Group 27">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29" name="Freeform: Shape 28">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7" name="Freeform: Shape 29">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4" name="Title 3">
            <a:extLst>
              <a:ext uri="{FF2B5EF4-FFF2-40B4-BE49-F238E27FC236}">
                <a16:creationId xmlns:a16="http://schemas.microsoft.com/office/drawing/2014/main" id="{1C401EEF-0777-4DE6-9D08-07C6A7CF31DD}"/>
              </a:ext>
            </a:extLst>
          </p:cNvPr>
          <p:cNvSpPr>
            <a:spLocks noGrp="1"/>
          </p:cNvSpPr>
          <p:nvPr>
            <p:ph type="title"/>
          </p:nvPr>
        </p:nvSpPr>
        <p:spPr>
          <a:xfrm>
            <a:off x="827088" y="1641752"/>
            <a:ext cx="2655887" cy="3213277"/>
          </a:xfrm>
        </p:spPr>
        <p:txBody>
          <a:bodyPr vert="horz" lIns="91440" tIns="45720" rIns="91440" bIns="45720" rtlCol="0" anchor="t">
            <a:normAutofit/>
          </a:bodyPr>
          <a:lstStyle/>
          <a:p>
            <a:r>
              <a:rPr lang="en-US" sz="4000" kern="1200">
                <a:solidFill>
                  <a:schemeClr val="tx1"/>
                </a:solidFill>
                <a:latin typeface="+mj-lt"/>
                <a:ea typeface="+mj-ea"/>
                <a:cs typeface="+mj-cs"/>
              </a:rPr>
              <a:t>Next steps</a:t>
            </a:r>
          </a:p>
        </p:txBody>
      </p:sp>
      <p:sp>
        <p:nvSpPr>
          <p:cNvPr id="5" name="TextBox 4">
            <a:extLst>
              <a:ext uri="{FF2B5EF4-FFF2-40B4-BE49-F238E27FC236}">
                <a16:creationId xmlns:a16="http://schemas.microsoft.com/office/drawing/2014/main" id="{9BECE3F2-65E3-4F00-B9E3-16D10F2FC811}"/>
              </a:ext>
            </a:extLst>
          </p:cNvPr>
          <p:cNvSpPr txBox="1"/>
          <p:nvPr/>
        </p:nvSpPr>
        <p:spPr>
          <a:xfrm>
            <a:off x="5224463" y="929028"/>
            <a:ext cx="6140449" cy="488122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80000"/>
                  </a:schemeClr>
                </a:solidFill>
              </a:rPr>
              <a:t> Get some other info about the locations.</a:t>
            </a:r>
          </a:p>
          <a:p>
            <a:pPr marL="742950" lvl="1" indent="-228600">
              <a:lnSpc>
                <a:spcPct val="90000"/>
              </a:lnSpc>
              <a:spcAft>
                <a:spcPts val="600"/>
              </a:spcAft>
              <a:buFont typeface="Arial" panose="020B0604020202020204" pitchFamily="34" charset="0"/>
              <a:buChar char="•"/>
            </a:pPr>
            <a:r>
              <a:rPr lang="en-US" sz="2000" dirty="0">
                <a:solidFill>
                  <a:schemeClr val="tx1">
                    <a:alpha val="80000"/>
                  </a:schemeClr>
                </a:solidFill>
              </a:rPr>
              <a:t>Monetary (e.g., Average property price), and </a:t>
            </a:r>
          </a:p>
          <a:p>
            <a:pPr marL="742950" lvl="1" indent="-228600">
              <a:lnSpc>
                <a:spcPct val="90000"/>
              </a:lnSpc>
              <a:spcAft>
                <a:spcPts val="600"/>
              </a:spcAft>
              <a:buFont typeface="Arial" panose="020B0604020202020204" pitchFamily="34" charset="0"/>
              <a:buChar char="•"/>
            </a:pPr>
            <a:r>
              <a:rPr lang="en-US" sz="2000" dirty="0">
                <a:solidFill>
                  <a:schemeClr val="tx1">
                    <a:alpha val="80000"/>
                  </a:schemeClr>
                </a:solidFill>
              </a:rPr>
              <a:t>Cultural and </a:t>
            </a:r>
          </a:p>
          <a:p>
            <a:pPr marL="742950" lvl="1" indent="-228600">
              <a:lnSpc>
                <a:spcPct val="90000"/>
              </a:lnSpc>
              <a:spcAft>
                <a:spcPts val="600"/>
              </a:spcAft>
              <a:buFont typeface="Arial" panose="020B0604020202020204" pitchFamily="34" charset="0"/>
              <a:buChar char="•"/>
            </a:pPr>
            <a:r>
              <a:rPr lang="en-US" sz="2000" dirty="0">
                <a:solidFill>
                  <a:schemeClr val="tx1">
                    <a:alpha val="80000"/>
                  </a:schemeClr>
                </a:solidFill>
              </a:rPr>
              <a:t>Recreational (e.g., Proximity to some stadium, local restaurant density, public transport, schools, parks)</a:t>
            </a:r>
          </a:p>
          <a:p>
            <a:pPr indent="-228600">
              <a:lnSpc>
                <a:spcPct val="90000"/>
              </a:lnSpc>
              <a:spcAft>
                <a:spcPts val="600"/>
              </a:spcAft>
              <a:buFont typeface="Arial" panose="020B0604020202020204" pitchFamily="34" charset="0"/>
              <a:buChar char="•"/>
            </a:pPr>
            <a:endParaRPr lang="en-US" sz="2000" dirty="0">
              <a:solidFill>
                <a:schemeClr val="tx1">
                  <a:alpha val="80000"/>
                </a:schemeClr>
              </a:solidFill>
            </a:endParaRPr>
          </a:p>
          <a:p>
            <a:pPr indent="-228600">
              <a:lnSpc>
                <a:spcPct val="90000"/>
              </a:lnSpc>
              <a:spcAft>
                <a:spcPts val="600"/>
              </a:spcAft>
              <a:buFont typeface="Arial" panose="020B0604020202020204" pitchFamily="34" charset="0"/>
              <a:buChar char="•"/>
            </a:pPr>
            <a:r>
              <a:rPr lang="en-US" sz="2000" dirty="0">
                <a:solidFill>
                  <a:schemeClr val="tx1">
                    <a:alpha val="80000"/>
                  </a:schemeClr>
                </a:solidFill>
              </a:rPr>
              <a:t>Engineered more features. </a:t>
            </a:r>
            <a:r>
              <a:rPr lang="en-US" sz="2000" dirty="0" err="1">
                <a:solidFill>
                  <a:schemeClr val="tx1">
                    <a:alpha val="80000"/>
                  </a:schemeClr>
                </a:solidFill>
              </a:rPr>
              <a:t>e.g</a:t>
            </a:r>
            <a:r>
              <a:rPr lang="en-US" sz="2000" dirty="0">
                <a:solidFill>
                  <a:schemeClr val="tx1">
                    <a:alpha val="80000"/>
                  </a:schemeClr>
                </a:solidFill>
              </a:rPr>
              <a:t> .,</a:t>
            </a:r>
          </a:p>
          <a:p>
            <a:pPr marL="742950" lvl="1" indent="-228600">
              <a:lnSpc>
                <a:spcPct val="90000"/>
              </a:lnSpc>
              <a:spcAft>
                <a:spcPts val="600"/>
              </a:spcAft>
              <a:buFont typeface="Arial" panose="020B0604020202020204" pitchFamily="34" charset="0"/>
              <a:buChar char="•"/>
            </a:pPr>
            <a:r>
              <a:rPr lang="en-US" sz="2000" dirty="0">
                <a:solidFill>
                  <a:schemeClr val="tx1">
                    <a:alpha val="80000"/>
                  </a:schemeClr>
                </a:solidFill>
              </a:rPr>
              <a:t>Total house </a:t>
            </a:r>
            <a:r>
              <a:rPr lang="en-US" sz="2000" dirty="0" err="1">
                <a:solidFill>
                  <a:schemeClr val="tx1">
                    <a:alpha val="80000"/>
                  </a:schemeClr>
                </a:solidFill>
              </a:rPr>
              <a:t>sqft</a:t>
            </a:r>
            <a:r>
              <a:rPr lang="en-US" sz="2000" dirty="0">
                <a:solidFill>
                  <a:schemeClr val="tx1">
                    <a:alpha val="80000"/>
                  </a:schemeClr>
                </a:solidFill>
              </a:rPr>
              <a:t>, </a:t>
            </a:r>
          </a:p>
          <a:p>
            <a:pPr marL="742950" lvl="1" indent="-228600">
              <a:lnSpc>
                <a:spcPct val="90000"/>
              </a:lnSpc>
              <a:spcAft>
                <a:spcPts val="600"/>
              </a:spcAft>
              <a:buFont typeface="Arial" panose="020B0604020202020204" pitchFamily="34" charset="0"/>
              <a:buChar char="•"/>
            </a:pPr>
            <a:r>
              <a:rPr lang="en-US" sz="2000" dirty="0">
                <a:solidFill>
                  <a:schemeClr val="tx1">
                    <a:alpha val="80000"/>
                  </a:schemeClr>
                </a:solidFill>
              </a:rPr>
              <a:t>Bedroom to bathroom ratio.</a:t>
            </a:r>
          </a:p>
          <a:p>
            <a:pPr marL="285750" indent="-228600">
              <a:lnSpc>
                <a:spcPct val="90000"/>
              </a:lnSpc>
              <a:spcAft>
                <a:spcPts val="600"/>
              </a:spcAft>
              <a:buFont typeface="Arial" panose="020B0604020202020204" pitchFamily="34" charset="0"/>
              <a:buChar char="•"/>
            </a:pPr>
            <a:endParaRPr lang="en-US" sz="2000" dirty="0">
              <a:solidFill>
                <a:schemeClr val="tx1">
                  <a:alpha val="80000"/>
                </a:schemeClr>
              </a:solidFill>
            </a:endParaRPr>
          </a:p>
          <a:p>
            <a:pPr>
              <a:lnSpc>
                <a:spcPct val="90000"/>
              </a:lnSpc>
              <a:spcAft>
                <a:spcPts val="600"/>
              </a:spcAft>
            </a:pPr>
            <a:r>
              <a:rPr lang="en-US" sz="2000" dirty="0">
                <a:solidFill>
                  <a:schemeClr val="tx1">
                    <a:alpha val="80000"/>
                  </a:schemeClr>
                </a:solidFill>
              </a:rPr>
              <a:t>And analyze those for better accuracy.</a:t>
            </a:r>
          </a:p>
          <a:p>
            <a:pPr marL="285750" indent="-228600">
              <a:lnSpc>
                <a:spcPct val="90000"/>
              </a:lnSpc>
              <a:spcAft>
                <a:spcPts val="600"/>
              </a:spcAft>
              <a:buFont typeface="Arial" panose="020B0604020202020204" pitchFamily="34" charset="0"/>
              <a:buChar char="•"/>
            </a:pPr>
            <a:endParaRPr lang="en-US" sz="2000" dirty="0">
              <a:solidFill>
                <a:schemeClr val="tx1">
                  <a:alpha val="80000"/>
                </a:schemeClr>
              </a:solidFill>
            </a:endParaRPr>
          </a:p>
        </p:txBody>
      </p:sp>
    </p:spTree>
    <p:extLst>
      <p:ext uri="{BB962C8B-B14F-4D97-AF65-F5344CB8AC3E}">
        <p14:creationId xmlns:p14="http://schemas.microsoft.com/office/powerpoint/2010/main" val="305103458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B10152DC-EAC1-4B3D-82A2-4E7D25FDDFDF}"/>
              </a:ext>
            </a:extLst>
          </p:cNvPr>
          <p:cNvSpPr>
            <a:spLocks noGrp="1"/>
          </p:cNvSpPr>
          <p:nvPr>
            <p:ph type="title"/>
          </p:nvPr>
        </p:nvSpPr>
        <p:spPr>
          <a:xfrm>
            <a:off x="3638550" y="675864"/>
            <a:ext cx="4914900" cy="1791796"/>
          </a:xfrm>
          <a:ln>
            <a:solidFill>
              <a:schemeClr val="accent2"/>
            </a:solidFill>
          </a:ln>
        </p:spPr>
        <p:txBody>
          <a:bodyPr vert="horz" lIns="91440" tIns="45720" rIns="91440" bIns="45720" rtlCol="0" anchor="ctr">
            <a:normAutofit/>
          </a:bodyPr>
          <a:lstStyle/>
          <a:p>
            <a:pPr algn="ctr"/>
            <a:r>
              <a:rPr lang="en-US" sz="6000" kern="1200" dirty="0">
                <a:solidFill>
                  <a:schemeClr val="bg1"/>
                </a:solidFill>
                <a:latin typeface="+mj-lt"/>
                <a:ea typeface="+mj-ea"/>
                <a:cs typeface="+mj-cs"/>
              </a:rPr>
              <a:t>THANK YOU</a:t>
            </a:r>
          </a:p>
        </p:txBody>
      </p:sp>
      <p:cxnSp>
        <p:nvCxnSpPr>
          <p:cNvPr id="5" name="Straight Connector 8">
            <a:extLst>
              <a:ext uri="{FF2B5EF4-FFF2-40B4-BE49-F238E27FC236}">
                <a16:creationId xmlns:a16="http://schemas.microsoft.com/office/drawing/2014/main" id="{E6D6B450-4278-45B8-88C7-C061710E3C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1560911"/>
            <a:ext cx="35814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E7CEFB9-5672-4FC6-981B-C8DA3FE08E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610600" y="1560911"/>
            <a:ext cx="35814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4234A4C-A256-4139-A5F4-27078F0D67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048" y="5286237"/>
            <a:ext cx="1218895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aphicFrame>
        <p:nvGraphicFramePr>
          <p:cNvPr id="15" name="Text Placeholder 3">
            <a:extLst>
              <a:ext uri="{FF2B5EF4-FFF2-40B4-BE49-F238E27FC236}">
                <a16:creationId xmlns:a16="http://schemas.microsoft.com/office/drawing/2014/main" id="{D7272A23-380E-4134-9CE8-D313AFC5DF8B}"/>
              </a:ext>
            </a:extLst>
          </p:cNvPr>
          <p:cNvGraphicFramePr/>
          <p:nvPr>
            <p:extLst>
              <p:ext uri="{D42A27DB-BD31-4B8C-83A1-F6EECF244321}">
                <p14:modId xmlns:p14="http://schemas.microsoft.com/office/powerpoint/2010/main" val="2445686678"/>
              </p:ext>
            </p:extLst>
          </p:nvPr>
        </p:nvGraphicFramePr>
        <p:xfrm>
          <a:off x="313922" y="2757933"/>
          <a:ext cx="11306578" cy="29030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09220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Navigational compass on a blue background">
            <a:extLst>
              <a:ext uri="{FF2B5EF4-FFF2-40B4-BE49-F238E27FC236}">
                <a16:creationId xmlns:a16="http://schemas.microsoft.com/office/drawing/2014/main" id="{6216E256-7D52-4126-A27B-73D8D624E379}"/>
              </a:ext>
            </a:extLst>
          </p:cNvPr>
          <p:cNvPicPr>
            <a:picLocks noChangeAspect="1"/>
          </p:cNvPicPr>
          <p:nvPr/>
        </p:nvPicPr>
        <p:blipFill rotWithShape="1">
          <a:blip r:embed="rId2"/>
          <a:srcRect l="14416" t="9091" r="6584"/>
          <a:stretch/>
        </p:blipFill>
        <p:spPr>
          <a:xfrm>
            <a:off x="3523488" y="10"/>
            <a:ext cx="8668512" cy="6857990"/>
          </a:xfrm>
          <a:prstGeom prst="rect">
            <a:avLst/>
          </a:prstGeom>
        </p:spPr>
      </p:pic>
      <p:sp>
        <p:nvSpPr>
          <p:cNvPr id="30" name="Rectangle 2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C401EEF-0777-4DE6-9D08-07C6A7CF31DD}"/>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t>Appendix</a:t>
            </a:r>
          </a:p>
        </p:txBody>
      </p:sp>
      <p:sp>
        <p:nvSpPr>
          <p:cNvPr id="31" name="Rectangle 2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 name="Rectangle 2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56463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6"/>
                                        </p:tgtEl>
                                        <p:attrNameLst>
                                          <p:attrName>style.visibility</p:attrName>
                                        </p:attrNameLst>
                                      </p:cBhvr>
                                      <p:to>
                                        <p:strVal val="visible"/>
                                      </p:to>
                                    </p:set>
                                    <p:animEffect transition="in" filter="fade">
                                      <p:cBhvr>
                                        <p:cTn id="10"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7">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061"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39">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41"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7"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9"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1"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62"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3"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3"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9"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764913A5-D75C-45D8-A10A-7A580B389CAF}"/>
              </a:ext>
            </a:extLst>
          </p:cNvPr>
          <p:cNvSpPr>
            <a:spLocks noGrp="1"/>
          </p:cNvSpPr>
          <p:nvPr>
            <p:ph type="title"/>
          </p:nvPr>
        </p:nvSpPr>
        <p:spPr>
          <a:xfrm>
            <a:off x="888631" y="4760132"/>
            <a:ext cx="3947420" cy="1777829"/>
          </a:xfrm>
        </p:spPr>
        <p:txBody>
          <a:bodyPr>
            <a:normAutofit/>
          </a:bodyPr>
          <a:lstStyle/>
          <a:p>
            <a:r>
              <a:rPr lang="en-US" sz="4000"/>
              <a:t>Regression Results</a:t>
            </a:r>
          </a:p>
        </p:txBody>
      </p:sp>
      <p:sp>
        <p:nvSpPr>
          <p:cNvPr id="61" name="Freeform: Shape 60">
            <a:extLst>
              <a:ext uri="{FF2B5EF4-FFF2-40B4-BE49-F238E27FC236}">
                <a16:creationId xmlns:a16="http://schemas.microsoft.com/office/drawing/2014/main" id="{44C110BA-81E8-4247-853A-5F2B93E92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37825"/>
          </a:xfrm>
          <a:custGeom>
            <a:avLst/>
            <a:gdLst>
              <a:gd name="connsiteX0" fmla="*/ 0 w 12192000"/>
              <a:gd name="connsiteY0" fmla="*/ 0 h 4537825"/>
              <a:gd name="connsiteX1" fmla="*/ 12192000 w 12192000"/>
              <a:gd name="connsiteY1" fmla="*/ 0 h 4537825"/>
              <a:gd name="connsiteX2" fmla="*/ 12192000 w 12192000"/>
              <a:gd name="connsiteY2" fmla="*/ 3020937 h 4537825"/>
              <a:gd name="connsiteX3" fmla="*/ 12192000 w 12192000"/>
              <a:gd name="connsiteY3" fmla="*/ 3213062 h 4537825"/>
              <a:gd name="connsiteX4" fmla="*/ 12192000 w 12192000"/>
              <a:gd name="connsiteY4" fmla="*/ 4188880 h 4537825"/>
              <a:gd name="connsiteX5" fmla="*/ 12113803 w 12192000"/>
              <a:gd name="connsiteY5" fmla="*/ 4197163 h 4537825"/>
              <a:gd name="connsiteX6" fmla="*/ 6753597 w 12192000"/>
              <a:gd name="connsiteY6" fmla="*/ 4520720 h 4537825"/>
              <a:gd name="connsiteX7" fmla="*/ 400746 w 12192000"/>
              <a:gd name="connsiteY7" fmla="*/ 4349377 h 4537825"/>
              <a:gd name="connsiteX8" fmla="*/ 0 w 12192000"/>
              <a:gd name="connsiteY8" fmla="*/ 4312401 h 4537825"/>
              <a:gd name="connsiteX9" fmla="*/ 0 w 12192000"/>
              <a:gd name="connsiteY9" fmla="*/ 3213062 h 4537825"/>
              <a:gd name="connsiteX10" fmla="*/ 0 w 12192000"/>
              <a:gd name="connsiteY10" fmla="*/ 3020937 h 453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537825">
                <a:moveTo>
                  <a:pt x="0" y="0"/>
                </a:moveTo>
                <a:lnTo>
                  <a:pt x="12192000" y="0"/>
                </a:lnTo>
                <a:lnTo>
                  <a:pt x="12192000" y="3020937"/>
                </a:lnTo>
                <a:lnTo>
                  <a:pt x="12192000" y="3213062"/>
                </a:lnTo>
                <a:lnTo>
                  <a:pt x="12192000" y="4188880"/>
                </a:lnTo>
                <a:lnTo>
                  <a:pt x="12113803" y="4197163"/>
                </a:lnTo>
                <a:cubicBezTo>
                  <a:pt x="10139508" y="4395112"/>
                  <a:pt x="8237152" y="4488115"/>
                  <a:pt x="6753597" y="4520720"/>
                </a:cubicBezTo>
                <a:cubicBezTo>
                  <a:pt x="4940362" y="4560569"/>
                  <a:pt x="2657278" y="4541239"/>
                  <a:pt x="400746" y="4349377"/>
                </a:cubicBezTo>
                <a:lnTo>
                  <a:pt x="0" y="4312401"/>
                </a:lnTo>
                <a:lnTo>
                  <a:pt x="0" y="3213062"/>
                </a:lnTo>
                <a:lnTo>
                  <a:pt x="0" y="3020937"/>
                </a:lnTo>
                <a:close/>
              </a:path>
            </a:pathLst>
          </a:custGeom>
          <a:solidFill>
            <a:schemeClr val="tx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7" name="Picture 6">
            <a:extLst>
              <a:ext uri="{FF2B5EF4-FFF2-40B4-BE49-F238E27FC236}">
                <a16:creationId xmlns:a16="http://schemas.microsoft.com/office/drawing/2014/main" id="{C539D721-D019-4D78-AE3E-75ED1C091BA6}"/>
              </a:ext>
            </a:extLst>
          </p:cNvPr>
          <p:cNvPicPr>
            <a:picLocks noChangeAspect="1"/>
          </p:cNvPicPr>
          <p:nvPr/>
        </p:nvPicPr>
        <p:blipFill>
          <a:blip r:embed="rId3"/>
          <a:stretch>
            <a:fillRect/>
          </a:stretch>
        </p:blipFill>
        <p:spPr>
          <a:xfrm>
            <a:off x="682581" y="671951"/>
            <a:ext cx="10835831" cy="3359108"/>
          </a:xfrm>
          <a:prstGeom prst="rect">
            <a:avLst/>
          </a:prstGeom>
        </p:spPr>
      </p:pic>
      <p:sp>
        <p:nvSpPr>
          <p:cNvPr id="5" name="Content Placeholder 4">
            <a:extLst>
              <a:ext uri="{FF2B5EF4-FFF2-40B4-BE49-F238E27FC236}">
                <a16:creationId xmlns:a16="http://schemas.microsoft.com/office/drawing/2014/main" id="{9E6B780E-A2E6-4304-8CA0-ADC4781415FC}"/>
              </a:ext>
            </a:extLst>
          </p:cNvPr>
          <p:cNvSpPr>
            <a:spLocks noGrp="1"/>
          </p:cNvSpPr>
          <p:nvPr>
            <p:ph idx="1"/>
          </p:nvPr>
        </p:nvSpPr>
        <p:spPr>
          <a:xfrm>
            <a:off x="5118447" y="4767660"/>
            <a:ext cx="6281873" cy="1770300"/>
          </a:xfrm>
        </p:spPr>
        <p:txBody>
          <a:bodyPr anchor="ctr">
            <a:normAutofit/>
          </a:bodyPr>
          <a:lstStyle/>
          <a:p>
            <a:r>
              <a:rPr lang="en-US" sz="1800" dirty="0"/>
              <a:t>R squared is 62%.</a:t>
            </a:r>
          </a:p>
          <a:p>
            <a:r>
              <a:rPr lang="en-US" sz="1800" dirty="0"/>
              <a:t>No p value &gt; 5%</a:t>
            </a:r>
          </a:p>
          <a:p>
            <a:r>
              <a:rPr lang="en-US" sz="1800" dirty="0"/>
              <a:t>Some bias</a:t>
            </a:r>
          </a:p>
        </p:txBody>
      </p:sp>
      <p:pic>
        <p:nvPicPr>
          <p:cNvPr id="11" name="Picture 10">
            <a:extLst>
              <a:ext uri="{FF2B5EF4-FFF2-40B4-BE49-F238E27FC236}">
                <a16:creationId xmlns:a16="http://schemas.microsoft.com/office/drawing/2014/main" id="{27667193-FBCE-4074-AC67-538CD9ED071B}"/>
              </a:ext>
            </a:extLst>
          </p:cNvPr>
          <p:cNvPicPr>
            <a:picLocks noChangeAspect="1"/>
          </p:cNvPicPr>
          <p:nvPr/>
        </p:nvPicPr>
        <p:blipFill>
          <a:blip r:embed="rId4"/>
          <a:stretch>
            <a:fillRect/>
          </a:stretch>
        </p:blipFill>
        <p:spPr>
          <a:xfrm>
            <a:off x="7489425" y="4672262"/>
            <a:ext cx="3991902" cy="1789658"/>
          </a:xfrm>
          <a:prstGeom prst="rect">
            <a:avLst/>
          </a:prstGeom>
        </p:spPr>
      </p:pic>
    </p:spTree>
    <p:extLst>
      <p:ext uri="{BB962C8B-B14F-4D97-AF65-F5344CB8AC3E}">
        <p14:creationId xmlns:p14="http://schemas.microsoft.com/office/powerpoint/2010/main" val="1664989997"/>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764913A5-D75C-45D8-A10A-7A580B389CAF}"/>
              </a:ext>
            </a:extLst>
          </p:cNvPr>
          <p:cNvSpPr>
            <a:spLocks noGrp="1"/>
          </p:cNvSpPr>
          <p:nvPr>
            <p:ph type="title"/>
          </p:nvPr>
        </p:nvSpPr>
        <p:spPr>
          <a:xfrm>
            <a:off x="922635" y="1250575"/>
            <a:ext cx="4604274" cy="4163210"/>
          </a:xfrm>
        </p:spPr>
        <p:txBody>
          <a:bodyPr anchor="ctr">
            <a:normAutofit/>
          </a:bodyPr>
          <a:lstStyle/>
          <a:p>
            <a:r>
              <a:rPr lang="en-US" sz="8000">
                <a:solidFill>
                  <a:schemeClr val="bg1"/>
                </a:solidFill>
              </a:rPr>
              <a:t>Grading system</a:t>
            </a:r>
          </a:p>
        </p:txBody>
      </p:sp>
      <p:sp>
        <p:nvSpPr>
          <p:cNvPr id="24" name="Rectangle 23">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523EE05-0522-480B-B61A-899968A3502E}"/>
              </a:ext>
            </a:extLst>
          </p:cNvPr>
          <p:cNvSpPr>
            <a:spLocks noGrp="1"/>
          </p:cNvSpPr>
          <p:nvPr>
            <p:ph idx="1"/>
          </p:nvPr>
        </p:nvSpPr>
        <p:spPr>
          <a:xfrm>
            <a:off x="5819776" y="76200"/>
            <a:ext cx="6372224" cy="6781800"/>
          </a:xfrm>
        </p:spPr>
        <p:txBody>
          <a:bodyPr anchor="ctr">
            <a:normAutofit lnSpcReduction="10000"/>
          </a:bodyPr>
          <a:lstStyle/>
          <a:p>
            <a:r>
              <a:rPr lang="en-US" sz="1000" b="1" dirty="0">
                <a:solidFill>
                  <a:schemeClr val="bg1"/>
                </a:solidFill>
                <a:latin typeface="+mj-lt"/>
              </a:rPr>
              <a:t>Represents the construction quality of improvements. Grades run from grade 1 to 13. Generally defined as:</a:t>
            </a:r>
            <a:br>
              <a:rPr lang="en-US" sz="1000" dirty="0">
                <a:solidFill>
                  <a:schemeClr val="bg1"/>
                </a:solidFill>
                <a:latin typeface="+mj-lt"/>
              </a:rPr>
            </a:br>
            <a:br>
              <a:rPr lang="en-US" sz="1000" dirty="0">
                <a:solidFill>
                  <a:schemeClr val="bg1"/>
                </a:solidFill>
                <a:latin typeface="+mj-lt"/>
              </a:rPr>
            </a:br>
            <a:r>
              <a:rPr lang="en-US" sz="1600" dirty="0">
                <a:solidFill>
                  <a:schemeClr val="bg1"/>
                </a:solidFill>
                <a:latin typeface="+mj-lt"/>
              </a:rPr>
              <a:t>1-3 Falls short of minimum building standards. Normally cabin or inferior structure.</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4 Generally older, low quality construction. Does not meet code.</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5 Low construction costs and workmanship. Small, simple design.</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6 Lowest grade currently meeting building code. Low quality materials and simple designs.</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7 Average grade of construction and design. Commonly seen in plats and older sub-divisions.</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8 Just above average in construction and design. Usually, better materials in both the exterior and interior finish work.</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9 Better architectural design with extra interior and exterior design and quality.</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10 Homes of this quality generally have high quality features. Finish work is better, and more design quality is seen in the floor plans. Generally, have a larger square footage.</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11 Custom design and higher quality finish work with added amenities of solid woods, bathroom fixtures and more luxurious options.</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12 Custom design and excellent builders. All materials are of the highest quality and all conveniences are present.</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13 Generally custom designed and built. Mansion level. Large amount of highest quality cabinet work, wood trim, marble, entry ways etc. </a:t>
            </a:r>
            <a:endParaRPr lang="en-US" sz="1000" dirty="0">
              <a:solidFill>
                <a:schemeClr val="bg1"/>
              </a:solidFill>
              <a:latin typeface="+mj-lt"/>
            </a:endParaRPr>
          </a:p>
        </p:txBody>
      </p:sp>
    </p:spTree>
    <p:extLst>
      <p:ext uri="{BB962C8B-B14F-4D97-AF65-F5344CB8AC3E}">
        <p14:creationId xmlns:p14="http://schemas.microsoft.com/office/powerpoint/2010/main" val="10592514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DED18220-3ACC-4B2E-B5B2-D65320731F0B}"/>
              </a:ext>
            </a:extLst>
          </p:cNvPr>
          <p:cNvSpPr>
            <a:spLocks noGrp="1"/>
          </p:cNvSpPr>
          <p:nvPr>
            <p:ph type="title"/>
          </p:nvPr>
        </p:nvSpPr>
        <p:spPr>
          <a:xfrm>
            <a:off x="922635" y="1250575"/>
            <a:ext cx="4604274" cy="4163210"/>
          </a:xfrm>
        </p:spPr>
        <p:txBody>
          <a:bodyPr anchor="ctr">
            <a:normAutofit/>
          </a:bodyPr>
          <a:lstStyle/>
          <a:p>
            <a:r>
              <a:rPr lang="en-US" sz="8000" dirty="0">
                <a:solidFill>
                  <a:schemeClr val="bg1"/>
                </a:solidFill>
              </a:rPr>
              <a:t>Condition</a:t>
            </a:r>
          </a:p>
        </p:txBody>
      </p:sp>
      <p:sp>
        <p:nvSpPr>
          <p:cNvPr id="74" name="Rectangle 73">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97CB84-F954-41C9-95A8-20667CC290C5}"/>
              </a:ext>
            </a:extLst>
          </p:cNvPr>
          <p:cNvSpPr>
            <a:spLocks noGrp="1"/>
          </p:cNvSpPr>
          <p:nvPr>
            <p:ph idx="1"/>
          </p:nvPr>
        </p:nvSpPr>
        <p:spPr>
          <a:xfrm>
            <a:off x="5919228" y="114300"/>
            <a:ext cx="6272772" cy="6743700"/>
          </a:xfrm>
        </p:spPr>
        <p:txBody>
          <a:bodyPr anchor="ctr">
            <a:normAutofit fontScale="92500"/>
          </a:bodyPr>
          <a:lstStyle/>
          <a:p>
            <a:pPr marL="0" indent="0">
              <a:buNone/>
            </a:pPr>
            <a:r>
              <a:rPr lang="en-US" sz="1400" b="1" dirty="0">
                <a:solidFill>
                  <a:schemeClr val="bg1"/>
                </a:solidFill>
              </a:rPr>
              <a:t>Relative to age and grade. Coded 1-5.</a:t>
            </a:r>
            <a:br>
              <a:rPr lang="en-US" sz="1800" dirty="0">
                <a:solidFill>
                  <a:schemeClr val="bg1"/>
                </a:solidFill>
              </a:rPr>
            </a:br>
            <a:br>
              <a:rPr lang="en-US" sz="1800" dirty="0">
                <a:solidFill>
                  <a:schemeClr val="bg1"/>
                </a:solidFill>
              </a:rPr>
            </a:br>
            <a:r>
              <a:rPr lang="en-US" sz="1800" dirty="0">
                <a:solidFill>
                  <a:schemeClr val="bg1"/>
                </a:solidFill>
              </a:rPr>
              <a:t>1.  Poor- Worn out. Repair and overhaul needed on painted surfaces, roofing, plumbing, heating and numerous functional inadequacies. Excessive deferred maintenance and abuse, limited value-in-use, approaching abandonment or major reconstruction; reuse or change in occupancy is imminent. Effective age is near the end of the scale regardless of the actual chronological age.</a:t>
            </a:r>
            <a:br>
              <a:rPr lang="en-US" sz="1800" dirty="0">
                <a:solidFill>
                  <a:schemeClr val="bg1"/>
                </a:solidFill>
              </a:rPr>
            </a:br>
            <a:br>
              <a:rPr lang="en-US" sz="1800" dirty="0">
                <a:solidFill>
                  <a:schemeClr val="bg1"/>
                </a:solidFill>
              </a:rPr>
            </a:br>
            <a:r>
              <a:rPr lang="en-US" sz="1800" dirty="0">
                <a:solidFill>
                  <a:schemeClr val="bg1"/>
                </a:solidFill>
              </a:rPr>
              <a:t>2. Fair- Badly worn. Much repair needed. Many items need refinishing or overhauling, deferred maintenance obvious, inadequate building utility and systems all shortening the life expectancy and increasing the effective age.</a:t>
            </a:r>
            <a:br>
              <a:rPr lang="en-US" sz="1800" dirty="0">
                <a:solidFill>
                  <a:schemeClr val="bg1"/>
                </a:solidFill>
              </a:rPr>
            </a:br>
            <a:br>
              <a:rPr lang="en-US" sz="1800" dirty="0">
                <a:solidFill>
                  <a:schemeClr val="bg1"/>
                </a:solidFill>
              </a:rPr>
            </a:br>
            <a:r>
              <a:rPr lang="en-US" sz="1800" dirty="0">
                <a:solidFill>
                  <a:schemeClr val="bg1"/>
                </a:solidFill>
              </a:rPr>
              <a:t>3. Average- Some evidence of deferred maintenance and normal obsolescence with age in that a few minor repairs are needed, along with some refinishing. All major components still functional and contributing toward an extended life expectancy. Effective age and utility is standard for like properties of its class and usage.</a:t>
            </a:r>
            <a:br>
              <a:rPr lang="en-US" sz="1800" dirty="0">
                <a:solidFill>
                  <a:schemeClr val="bg1"/>
                </a:solidFill>
              </a:rPr>
            </a:br>
            <a:br>
              <a:rPr lang="en-US" sz="1800" dirty="0">
                <a:solidFill>
                  <a:schemeClr val="bg1"/>
                </a:solidFill>
              </a:rPr>
            </a:br>
            <a:r>
              <a:rPr lang="en-US" sz="1800" dirty="0">
                <a:solidFill>
                  <a:schemeClr val="bg1"/>
                </a:solidFill>
              </a:rPr>
              <a:t>4. Good- No obvious maintenance required but neither is everything new. Appearance and utility are above the standard and the overall effective age will be lower than the typical property.</a:t>
            </a:r>
            <a:br>
              <a:rPr lang="en-US" sz="1800" dirty="0">
                <a:solidFill>
                  <a:schemeClr val="bg1"/>
                </a:solidFill>
              </a:rPr>
            </a:br>
            <a:br>
              <a:rPr lang="en-US" sz="1800" dirty="0">
                <a:solidFill>
                  <a:schemeClr val="bg1"/>
                </a:solidFill>
              </a:rPr>
            </a:br>
            <a:r>
              <a:rPr lang="en-US" sz="1800" dirty="0">
                <a:solidFill>
                  <a:schemeClr val="bg1"/>
                </a:solidFill>
              </a:rPr>
              <a:t>5. Very Good- All items well maintained, many having been overhauled and repaired as they have shown signs of wear, increasing the life expectancy and lowering the effective age with little deterioration or obsolescence evident with a high degree of utility. </a:t>
            </a:r>
          </a:p>
        </p:txBody>
      </p:sp>
    </p:spTree>
    <p:extLst>
      <p:ext uri="{BB962C8B-B14F-4D97-AF65-F5344CB8AC3E}">
        <p14:creationId xmlns:p14="http://schemas.microsoft.com/office/powerpoint/2010/main" val="2188133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754705-29A9-4ABA-9A73-A146D6EE1849}"/>
              </a:ext>
            </a:extLst>
          </p:cNvPr>
          <p:cNvSpPr>
            <a:spLocks noGrp="1"/>
          </p:cNvSpPr>
          <p:nvPr>
            <p:ph type="title"/>
          </p:nvPr>
        </p:nvSpPr>
        <p:spPr>
          <a:xfrm>
            <a:off x="1075767" y="1188637"/>
            <a:ext cx="2988234" cy="4480726"/>
          </a:xfrm>
        </p:spPr>
        <p:txBody>
          <a:bodyPr>
            <a:normAutofit/>
          </a:bodyPr>
          <a:lstStyle/>
          <a:p>
            <a:pPr algn="r"/>
            <a:r>
              <a:rPr lang="en-US" sz="5600"/>
              <a:t>Overview</a:t>
            </a:r>
          </a:p>
        </p:txBody>
      </p:sp>
      <p:cxnSp>
        <p:nvCxnSpPr>
          <p:cNvPr id="45"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1D3005F-F105-4B80-B2FC-71247602BA51}"/>
              </a:ext>
            </a:extLst>
          </p:cNvPr>
          <p:cNvSpPr>
            <a:spLocks noGrp="1"/>
          </p:cNvSpPr>
          <p:nvPr>
            <p:ph idx="1"/>
          </p:nvPr>
        </p:nvSpPr>
        <p:spPr>
          <a:xfrm>
            <a:off x="5255260" y="1648870"/>
            <a:ext cx="4702848" cy="3560260"/>
          </a:xfrm>
        </p:spPr>
        <p:txBody>
          <a:bodyPr anchor="ctr">
            <a:normAutofit/>
          </a:bodyPr>
          <a:lstStyle/>
          <a:p>
            <a:r>
              <a:rPr lang="en-US" sz="2000" b="0" i="0" dirty="0">
                <a:effectLst/>
                <a:latin typeface="Arial" panose="020B0604020202020204" pitchFamily="34" charset="0"/>
              </a:rPr>
              <a:t>King County is in the U.S. state of Washington.</a:t>
            </a:r>
          </a:p>
          <a:p>
            <a:r>
              <a:rPr lang="en-US" sz="2000" b="0" i="0" dirty="0">
                <a:effectLst/>
                <a:latin typeface="Arial" panose="020B0604020202020204" pitchFamily="34" charset="0"/>
              </a:rPr>
              <a:t>12</a:t>
            </a:r>
            <a:r>
              <a:rPr lang="en-US" sz="2000" b="0" i="0" baseline="30000" dirty="0">
                <a:effectLst/>
                <a:latin typeface="Arial" panose="020B0604020202020204" pitchFamily="34" charset="0"/>
              </a:rPr>
              <a:t>th</a:t>
            </a:r>
            <a:r>
              <a:rPr lang="en-US" sz="2000" b="0" i="0" dirty="0">
                <a:effectLst/>
                <a:latin typeface="Arial" panose="020B0604020202020204" pitchFamily="34" charset="0"/>
              </a:rPr>
              <a:t> largest county</a:t>
            </a:r>
          </a:p>
          <a:p>
            <a:r>
              <a:rPr lang="en-US" sz="2000" b="0" i="0" dirty="0">
                <a:effectLst/>
                <a:latin typeface="Arial" panose="020B0604020202020204" pitchFamily="34" charset="0"/>
              </a:rPr>
              <a:t>Home Price:</a:t>
            </a:r>
          </a:p>
          <a:p>
            <a:pPr lvl="1"/>
            <a:r>
              <a:rPr lang="en-US" sz="1600" b="0" i="0" dirty="0">
                <a:effectLst/>
                <a:latin typeface="Arial" panose="020B0604020202020204" pitchFamily="34" charset="0"/>
              </a:rPr>
              <a:t>$ 700K Median Listing, </a:t>
            </a:r>
          </a:p>
          <a:p>
            <a:pPr lvl="1"/>
            <a:r>
              <a:rPr lang="en-US" sz="1600" b="0" i="0" dirty="0">
                <a:effectLst/>
                <a:latin typeface="Arial" panose="020B0604020202020204" pitchFamily="34" charset="0"/>
              </a:rPr>
              <a:t>$ 431 Median Listing Price/Sq Ft, </a:t>
            </a:r>
          </a:p>
          <a:p>
            <a:pPr lvl="1"/>
            <a:r>
              <a:rPr lang="en-US" sz="1600" b="0" i="0" dirty="0">
                <a:effectLst/>
                <a:latin typeface="Arial" panose="020B0604020202020204" pitchFamily="34" charset="0"/>
              </a:rPr>
              <a:t>$ 766K Median Sold Price,</a:t>
            </a:r>
          </a:p>
          <a:p>
            <a:pPr lvl="1"/>
            <a:r>
              <a:rPr lang="en-US" sz="1600" dirty="0">
                <a:latin typeface="Arial" panose="020B0604020202020204" pitchFamily="34" charset="0"/>
              </a:rPr>
              <a:t>A</a:t>
            </a:r>
            <a:r>
              <a:rPr lang="en-US" sz="1600" b="0" i="0" dirty="0">
                <a:effectLst/>
                <a:latin typeface="Arial" panose="020B0604020202020204" pitchFamily="34" charset="0"/>
              </a:rPr>
              <a:t>round 6000 for sale and 2800 for rent.</a:t>
            </a:r>
            <a:endParaRPr lang="en-US" sz="1600" dirty="0"/>
          </a:p>
        </p:txBody>
      </p:sp>
    </p:spTree>
    <p:extLst>
      <p:ext uri="{BB962C8B-B14F-4D97-AF65-F5344CB8AC3E}">
        <p14:creationId xmlns:p14="http://schemas.microsoft.com/office/powerpoint/2010/main" val="1747634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Map&#10;&#10;Description automatically generated">
            <a:extLst>
              <a:ext uri="{FF2B5EF4-FFF2-40B4-BE49-F238E27FC236}">
                <a16:creationId xmlns:a16="http://schemas.microsoft.com/office/drawing/2014/main" id="{5E2F606D-61A0-4F0F-8A19-F79F99EFC04B}"/>
              </a:ext>
            </a:extLst>
          </p:cNvPr>
          <p:cNvPicPr>
            <a:picLocks noChangeAspect="1"/>
          </p:cNvPicPr>
          <p:nvPr/>
        </p:nvPicPr>
        <p:blipFill rotWithShape="1">
          <a:blip r:embed="rId3">
            <a:extLst>
              <a:ext uri="{28A0092B-C50C-407E-A947-70E740481C1C}">
                <a14:useLocalDpi xmlns:a14="http://schemas.microsoft.com/office/drawing/2010/main" val="0"/>
              </a:ext>
            </a:extLst>
          </a:blip>
          <a:srcRect l="9230" t="26262" r="27519" b="2642"/>
          <a:stretch/>
        </p:blipFill>
        <p:spPr>
          <a:xfrm>
            <a:off x="4000500" y="1295400"/>
            <a:ext cx="8191500" cy="5363337"/>
          </a:xfrm>
          <a:prstGeom prst="rect">
            <a:avLst/>
          </a:prstGeom>
        </p:spPr>
      </p:pic>
      <p:sp>
        <p:nvSpPr>
          <p:cNvPr id="19" name="Rectangle 18">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3423E2-3E4C-46F0-B065-19383598EC0E}"/>
              </a:ext>
            </a:extLst>
          </p:cNvPr>
          <p:cNvSpPr>
            <a:spLocks noGrp="1"/>
          </p:cNvSpPr>
          <p:nvPr>
            <p:ph type="title"/>
          </p:nvPr>
        </p:nvSpPr>
        <p:spPr>
          <a:xfrm>
            <a:off x="371094" y="1161288"/>
            <a:ext cx="3438144" cy="1124712"/>
          </a:xfrm>
        </p:spPr>
        <p:txBody>
          <a:bodyPr anchor="b">
            <a:normAutofit fontScale="90000"/>
          </a:bodyPr>
          <a:lstStyle/>
          <a:p>
            <a:r>
              <a:rPr lang="en-US" sz="4000" dirty="0"/>
              <a:t>Business Problem</a:t>
            </a:r>
          </a:p>
        </p:txBody>
      </p:sp>
      <p:sp>
        <p:nvSpPr>
          <p:cNvPr id="21" name="Rectangle 20">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A8609AD1-863C-445C-BAFE-DD25EEB8E8EB}"/>
              </a:ext>
            </a:extLst>
          </p:cNvPr>
          <p:cNvSpPr>
            <a:spLocks noGrp="1"/>
          </p:cNvSpPr>
          <p:nvPr>
            <p:ph idx="1"/>
          </p:nvPr>
        </p:nvSpPr>
        <p:spPr>
          <a:xfrm>
            <a:off x="371094" y="2718054"/>
            <a:ext cx="5407914" cy="3207258"/>
          </a:xfrm>
        </p:spPr>
        <p:txBody>
          <a:bodyPr anchor="t">
            <a:normAutofit/>
          </a:bodyPr>
          <a:lstStyle/>
          <a:p>
            <a:pPr marL="0" indent="0">
              <a:buNone/>
            </a:pPr>
            <a:r>
              <a:rPr lang="en-US" sz="1600" b="0" i="0" dirty="0">
                <a:effectLst/>
                <a:latin typeface="Arial" panose="020B0604020202020204" pitchFamily="34" charset="0"/>
              </a:rPr>
              <a:t>King County Residents that want to renovate their home to increase its resale value, but don't know what factors are important for determining a home's value. While focusing on features they can renovate, I shall discuss key factors of a home's price. This factors can be both under their constrain and beyond their control.</a:t>
            </a:r>
          </a:p>
          <a:p>
            <a:endParaRPr lang="en-US" sz="1600" b="0" i="0" dirty="0">
              <a:effectLst/>
              <a:latin typeface="Arial" panose="020B0604020202020204" pitchFamily="34" charset="0"/>
            </a:endParaRPr>
          </a:p>
          <a:p>
            <a:pPr marL="0" indent="0">
              <a:buNone/>
            </a:pPr>
            <a:r>
              <a:rPr lang="en-US" sz="1600" b="0" i="0" dirty="0">
                <a:effectLst/>
                <a:latin typeface="Arial" panose="020B0604020202020204" pitchFamily="34" charset="0"/>
              </a:rPr>
              <a:t>Those include:</a:t>
            </a:r>
          </a:p>
          <a:p>
            <a:pPr lvl="1"/>
            <a:r>
              <a:rPr lang="en-US" sz="1600" b="0" i="0" dirty="0">
                <a:effectLst/>
                <a:latin typeface="Arial" panose="020B0604020202020204" pitchFamily="34" charset="0"/>
              </a:rPr>
              <a:t>How to improve marketability.</a:t>
            </a:r>
          </a:p>
          <a:p>
            <a:pPr lvl="1"/>
            <a:r>
              <a:rPr lang="en-US" sz="1600" b="0" i="0" dirty="0">
                <a:effectLst/>
                <a:latin typeface="Arial" panose="020B0604020202020204" pitchFamily="34" charset="0"/>
              </a:rPr>
              <a:t>Focus on which aspect of the house.</a:t>
            </a:r>
          </a:p>
          <a:p>
            <a:pPr lvl="1"/>
            <a:r>
              <a:rPr lang="en-US" sz="1600" b="0" i="0" dirty="0">
                <a:effectLst/>
                <a:latin typeface="Arial" panose="020B0604020202020204" pitchFamily="34" charset="0"/>
              </a:rPr>
              <a:t>What factors to keep in mind deciding budget and required return on investment.</a:t>
            </a:r>
          </a:p>
          <a:p>
            <a:endParaRPr lang="en-US" sz="1600" dirty="0"/>
          </a:p>
        </p:txBody>
      </p:sp>
    </p:spTree>
    <p:extLst>
      <p:ext uri="{BB962C8B-B14F-4D97-AF65-F5344CB8AC3E}">
        <p14:creationId xmlns:p14="http://schemas.microsoft.com/office/powerpoint/2010/main" val="254443722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754705-29A9-4ABA-9A73-A146D6EE1849}"/>
              </a:ext>
            </a:extLst>
          </p:cNvPr>
          <p:cNvSpPr>
            <a:spLocks noGrp="1"/>
          </p:cNvSpPr>
          <p:nvPr>
            <p:ph type="title"/>
          </p:nvPr>
        </p:nvSpPr>
        <p:spPr>
          <a:xfrm>
            <a:off x="1075767" y="1188637"/>
            <a:ext cx="2988234" cy="4480726"/>
          </a:xfrm>
        </p:spPr>
        <p:txBody>
          <a:bodyPr>
            <a:normAutofit/>
          </a:bodyPr>
          <a:lstStyle/>
          <a:p>
            <a:pPr algn="r"/>
            <a:r>
              <a:rPr lang="en-US" sz="4000" dirty="0"/>
              <a:t>Methodology</a:t>
            </a:r>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1D3005F-F105-4B80-B2FC-71247602BA51}"/>
              </a:ext>
            </a:extLst>
          </p:cNvPr>
          <p:cNvSpPr>
            <a:spLocks noGrp="1"/>
          </p:cNvSpPr>
          <p:nvPr>
            <p:ph idx="1"/>
          </p:nvPr>
        </p:nvSpPr>
        <p:spPr>
          <a:xfrm>
            <a:off x="5255260" y="1648870"/>
            <a:ext cx="4702848" cy="3560260"/>
          </a:xfrm>
        </p:spPr>
        <p:txBody>
          <a:bodyPr anchor="ctr">
            <a:normAutofit/>
          </a:bodyPr>
          <a:lstStyle/>
          <a:p>
            <a:r>
              <a:rPr lang="en-US" sz="2000" b="0" i="0" dirty="0">
                <a:effectLst/>
                <a:latin typeface="Arial" panose="020B0604020202020204" pitchFamily="34" charset="0"/>
              </a:rPr>
              <a:t>Dataset from Flatiron School GitHub repo.</a:t>
            </a:r>
          </a:p>
          <a:p>
            <a:r>
              <a:rPr lang="en-US" sz="2000" dirty="0">
                <a:latin typeface="Arial" panose="020B0604020202020204" pitchFamily="34" charset="0"/>
              </a:rPr>
              <a:t>After removing outliers sample size was 19975 with 20 predictors.</a:t>
            </a:r>
            <a:endParaRPr lang="en-US" sz="2000" b="0" i="0" dirty="0">
              <a:effectLst/>
              <a:latin typeface="Arial" panose="020B0604020202020204" pitchFamily="34" charset="0"/>
            </a:endParaRPr>
          </a:p>
          <a:p>
            <a:r>
              <a:rPr lang="en-US" sz="2000" b="0" i="0" dirty="0">
                <a:effectLst/>
                <a:latin typeface="Arial" panose="020B0604020202020204" pitchFamily="34" charset="0"/>
              </a:rPr>
              <a:t>Using regression technique for prediction.</a:t>
            </a:r>
          </a:p>
          <a:p>
            <a:r>
              <a:rPr lang="en-US" sz="2000" dirty="0">
                <a:latin typeface="Arial" panose="020B0604020202020204" pitchFamily="34" charset="0"/>
              </a:rPr>
              <a:t>Accuracy of 62%</a:t>
            </a:r>
            <a:endParaRPr lang="en-US" sz="2000" dirty="0"/>
          </a:p>
        </p:txBody>
      </p:sp>
    </p:spTree>
    <p:extLst>
      <p:ext uri="{BB962C8B-B14F-4D97-AF65-F5344CB8AC3E}">
        <p14:creationId xmlns:p14="http://schemas.microsoft.com/office/powerpoint/2010/main" val="1198085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754705-29A9-4ABA-9A73-A146D6EE1849}"/>
              </a:ext>
            </a:extLst>
          </p:cNvPr>
          <p:cNvSpPr>
            <a:spLocks noGrp="1"/>
          </p:cNvSpPr>
          <p:nvPr>
            <p:ph type="title"/>
          </p:nvPr>
        </p:nvSpPr>
        <p:spPr>
          <a:xfrm>
            <a:off x="1006900" y="1188637"/>
            <a:ext cx="3060848" cy="4480726"/>
          </a:xfrm>
        </p:spPr>
        <p:txBody>
          <a:bodyPr>
            <a:normAutofit/>
          </a:bodyPr>
          <a:lstStyle/>
          <a:p>
            <a:pPr algn="r"/>
            <a:r>
              <a:rPr lang="en-US" sz="3100" dirty="0"/>
              <a:t>Recommendation</a:t>
            </a:r>
            <a:br>
              <a:rPr lang="en-US" sz="3100" dirty="0"/>
            </a:br>
            <a:r>
              <a:rPr lang="en-US" sz="3100" dirty="0"/>
              <a:t>On</a:t>
            </a:r>
          </a:p>
        </p:txBody>
      </p:sp>
      <p:sp>
        <p:nvSpPr>
          <p:cNvPr id="18" name="Freeform: Shape 10">
            <a:extLst>
              <a:ext uri="{FF2B5EF4-FFF2-40B4-BE49-F238E27FC236}">
                <a16:creationId xmlns:a16="http://schemas.microsoft.com/office/drawing/2014/main" id="{79FCBE05-E963-41B2-97FD-8631A61EB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1250" y="323519"/>
            <a:ext cx="7217311" cy="6212748"/>
          </a:xfrm>
          <a:custGeom>
            <a:avLst/>
            <a:gdLst>
              <a:gd name="connsiteX0" fmla="*/ 0 w 7217311"/>
              <a:gd name="connsiteY0" fmla="*/ 0 h 6212748"/>
              <a:gd name="connsiteX1" fmla="*/ 1121310 w 7217311"/>
              <a:gd name="connsiteY1" fmla="*/ 0 h 6212748"/>
              <a:gd name="connsiteX2" fmla="*/ 1837014 w 7217311"/>
              <a:gd name="connsiteY2" fmla="*/ 0 h 6212748"/>
              <a:gd name="connsiteX3" fmla="*/ 2893412 w 7217311"/>
              <a:gd name="connsiteY3" fmla="*/ 0 h 6212748"/>
              <a:gd name="connsiteX4" fmla="*/ 3635911 w 7217311"/>
              <a:gd name="connsiteY4" fmla="*/ 0 h 6212748"/>
              <a:gd name="connsiteX5" fmla="*/ 3635913 w 7217311"/>
              <a:gd name="connsiteY5" fmla="*/ 0 h 6212748"/>
              <a:gd name="connsiteX6" fmla="*/ 7217311 w 7217311"/>
              <a:gd name="connsiteY6" fmla="*/ 0 h 6212748"/>
              <a:gd name="connsiteX7" fmla="*/ 7217311 w 7217311"/>
              <a:gd name="connsiteY7" fmla="*/ 2864954 h 6212748"/>
              <a:gd name="connsiteX8" fmla="*/ 3773866 w 7217311"/>
              <a:gd name="connsiteY8" fmla="*/ 6212748 h 6212748"/>
              <a:gd name="connsiteX9" fmla="*/ 2893412 w 7217311"/>
              <a:gd name="connsiteY9" fmla="*/ 6212748 h 6212748"/>
              <a:gd name="connsiteX10" fmla="*/ 2893412 w 7217311"/>
              <a:gd name="connsiteY10" fmla="*/ 6210962 h 6212748"/>
              <a:gd name="connsiteX11" fmla="*/ 1837014 w 7217311"/>
              <a:gd name="connsiteY11" fmla="*/ 6210962 h 6212748"/>
              <a:gd name="connsiteX12" fmla="*/ 1837014 w 7217311"/>
              <a:gd name="connsiteY12" fmla="*/ 6212748 h 6212748"/>
              <a:gd name="connsiteX13" fmla="*/ 0 w 7217311"/>
              <a:gd name="connsiteY13" fmla="*/ 6212748 h 621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17311" h="6212748">
                <a:moveTo>
                  <a:pt x="0" y="0"/>
                </a:moveTo>
                <a:lnTo>
                  <a:pt x="1121310" y="0"/>
                </a:lnTo>
                <a:lnTo>
                  <a:pt x="1837014" y="0"/>
                </a:lnTo>
                <a:lnTo>
                  <a:pt x="2893412" y="0"/>
                </a:lnTo>
                <a:lnTo>
                  <a:pt x="3635911" y="0"/>
                </a:lnTo>
                <a:lnTo>
                  <a:pt x="3635913" y="0"/>
                </a:lnTo>
                <a:lnTo>
                  <a:pt x="7217311" y="0"/>
                </a:lnTo>
                <a:lnTo>
                  <a:pt x="7217311" y="2864954"/>
                </a:lnTo>
                <a:lnTo>
                  <a:pt x="3773866" y="6212748"/>
                </a:lnTo>
                <a:lnTo>
                  <a:pt x="2893412" y="6212748"/>
                </a:lnTo>
                <a:lnTo>
                  <a:pt x="2893412" y="6210962"/>
                </a:lnTo>
                <a:lnTo>
                  <a:pt x="1837014" y="6210962"/>
                </a:lnTo>
                <a:lnTo>
                  <a:pt x="1837014"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Right Triangle 12">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4">
            <a:extLst>
              <a:ext uri="{FF2B5EF4-FFF2-40B4-BE49-F238E27FC236}">
                <a16:creationId xmlns:a16="http://schemas.microsoft.com/office/drawing/2014/main" id="{4D233ACE-F3A1-4543-B9F4-425DDA5793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1" name="Content Placeholder 2">
            <a:extLst>
              <a:ext uri="{FF2B5EF4-FFF2-40B4-BE49-F238E27FC236}">
                <a16:creationId xmlns:a16="http://schemas.microsoft.com/office/drawing/2014/main" id="{F196EDAF-277B-4755-B3A7-5A36D9679428}"/>
              </a:ext>
            </a:extLst>
          </p:cNvPr>
          <p:cNvGraphicFramePr>
            <a:graphicFrameLocks noGrp="1"/>
          </p:cNvGraphicFramePr>
          <p:nvPr>
            <p:ph idx="1"/>
            <p:extLst>
              <p:ext uri="{D42A27DB-BD31-4B8C-83A1-F6EECF244321}">
                <p14:modId xmlns:p14="http://schemas.microsoft.com/office/powerpoint/2010/main" val="3075591687"/>
              </p:ext>
            </p:extLst>
          </p:nvPr>
        </p:nvGraphicFramePr>
        <p:xfrm>
          <a:off x="4709521" y="1046780"/>
          <a:ext cx="6768103" cy="47608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2788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D25F302-27C5-414F-97F8-6EA0A6C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Triangle 15">
            <a:extLst>
              <a:ext uri="{FF2B5EF4-FFF2-40B4-BE49-F238E27FC236}">
                <a16:creationId xmlns:a16="http://schemas.microsoft.com/office/drawing/2014/main" id="{830A36F8-48C2-4842-A87B-8CE8DF4E7F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86A5A31-B10A-4793-84D4-D785959AE5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5201" y="623275"/>
            <a:ext cx="5141626"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D18220-3ACC-4B2E-B5B2-D65320731F0B}"/>
              </a:ext>
            </a:extLst>
          </p:cNvPr>
          <p:cNvSpPr>
            <a:spLocks noGrp="1"/>
          </p:cNvSpPr>
          <p:nvPr>
            <p:ph type="title"/>
          </p:nvPr>
        </p:nvSpPr>
        <p:spPr>
          <a:xfrm>
            <a:off x="6889833" y="1188637"/>
            <a:ext cx="4218138" cy="1597228"/>
          </a:xfrm>
        </p:spPr>
        <p:txBody>
          <a:bodyPr vert="horz" lIns="91440" tIns="45720" rIns="91440" bIns="45720" rtlCol="0" anchor="ctr">
            <a:normAutofit/>
          </a:bodyPr>
          <a:lstStyle/>
          <a:p>
            <a:r>
              <a:rPr lang="en-US" sz="5400" kern="1200">
                <a:solidFill>
                  <a:schemeClr val="tx1"/>
                </a:solidFill>
                <a:latin typeface="+mj-lt"/>
                <a:ea typeface="+mj-ea"/>
                <a:cs typeface="+mj-cs"/>
              </a:rPr>
              <a:t>Grade</a:t>
            </a:r>
          </a:p>
        </p:txBody>
      </p:sp>
      <p:sp>
        <p:nvSpPr>
          <p:cNvPr id="9" name="TextBox 8">
            <a:extLst>
              <a:ext uri="{FF2B5EF4-FFF2-40B4-BE49-F238E27FC236}">
                <a16:creationId xmlns:a16="http://schemas.microsoft.com/office/drawing/2014/main" id="{F817B187-2F8B-41E0-9C10-1A6CE58B56E7}"/>
              </a:ext>
            </a:extLst>
          </p:cNvPr>
          <p:cNvSpPr txBox="1"/>
          <p:nvPr/>
        </p:nvSpPr>
        <p:spPr>
          <a:xfrm>
            <a:off x="6537960" y="2998278"/>
            <a:ext cx="4709160" cy="1893762"/>
          </a:xfrm>
          <a:prstGeom prst="rect">
            <a:avLst/>
          </a:prstGeom>
        </p:spPr>
        <p:txBody>
          <a:bodyPr vert="horz" lIns="91440" tIns="45720" rIns="91440" bIns="45720" rtlCol="0" anchor="t">
            <a:normAutofit/>
          </a:bodyPr>
          <a:lstStyle/>
          <a:p>
            <a:pPr marL="342900" indent="-342900">
              <a:lnSpc>
                <a:spcPct val="90000"/>
              </a:lnSpc>
              <a:spcAft>
                <a:spcPts val="600"/>
              </a:spcAft>
              <a:buFont typeface="Arial" panose="020B0604020202020204" pitchFamily="34" charset="0"/>
              <a:buChar char="•"/>
            </a:pPr>
            <a:r>
              <a:rPr lang="en-US" sz="2000" dirty="0">
                <a:latin typeface="+mj-lt"/>
              </a:rPr>
              <a:t>Hire better contractors thus making sure that the building materials and design is satisfactory.</a:t>
            </a:r>
          </a:p>
          <a:p>
            <a:pPr marL="342900" indent="-342900">
              <a:lnSpc>
                <a:spcPct val="90000"/>
              </a:lnSpc>
              <a:spcAft>
                <a:spcPts val="600"/>
              </a:spcAft>
              <a:buFont typeface="Arial" panose="020B0604020202020204" pitchFamily="34" charset="0"/>
              <a:buChar char="•"/>
            </a:pPr>
            <a:r>
              <a:rPr lang="en-US" sz="2000" dirty="0">
                <a:latin typeface="+mj-lt"/>
              </a:rPr>
              <a:t>Good finishing in interior and exterior.</a:t>
            </a:r>
          </a:p>
          <a:p>
            <a:pPr marL="342900" indent="-342900">
              <a:lnSpc>
                <a:spcPct val="90000"/>
              </a:lnSpc>
              <a:spcAft>
                <a:spcPts val="600"/>
              </a:spcAft>
              <a:buFont typeface="Arial" panose="020B0604020202020204" pitchFamily="34" charset="0"/>
              <a:buChar char="•"/>
            </a:pPr>
            <a:r>
              <a:rPr lang="en-US" sz="2000" dirty="0">
                <a:latin typeface="+mj-lt"/>
              </a:rPr>
              <a:t>High grade materials in both the exterior and interior</a:t>
            </a:r>
          </a:p>
        </p:txBody>
      </p:sp>
      <p:pic>
        <p:nvPicPr>
          <p:cNvPr id="11" name="Picture 10">
            <a:extLst>
              <a:ext uri="{FF2B5EF4-FFF2-40B4-BE49-F238E27FC236}">
                <a16:creationId xmlns:a16="http://schemas.microsoft.com/office/drawing/2014/main" id="{2C05963C-B7B8-418E-9E3B-E602B07D2A84}"/>
              </a:ext>
            </a:extLst>
          </p:cNvPr>
          <p:cNvPicPr>
            <a:picLocks noChangeAspect="1"/>
          </p:cNvPicPr>
          <p:nvPr/>
        </p:nvPicPr>
        <p:blipFill rotWithShape="1">
          <a:blip r:embed="rId2"/>
          <a:srcRect r="5024"/>
          <a:stretch/>
        </p:blipFill>
        <p:spPr>
          <a:xfrm>
            <a:off x="782326" y="1630431"/>
            <a:ext cx="4840549" cy="3305636"/>
          </a:xfrm>
          <a:prstGeom prst="rect">
            <a:avLst/>
          </a:prstGeom>
        </p:spPr>
      </p:pic>
    </p:spTree>
    <p:extLst>
      <p:ext uri="{BB962C8B-B14F-4D97-AF65-F5344CB8AC3E}">
        <p14:creationId xmlns:p14="http://schemas.microsoft.com/office/powerpoint/2010/main" val="1712966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D18220-3ACC-4B2E-B5B2-D65320731F0B}"/>
              </a:ext>
            </a:extLst>
          </p:cNvPr>
          <p:cNvSpPr>
            <a:spLocks noGrp="1"/>
          </p:cNvSpPr>
          <p:nvPr>
            <p:ph type="title"/>
          </p:nvPr>
        </p:nvSpPr>
        <p:spPr>
          <a:xfrm>
            <a:off x="1153618" y="728590"/>
            <a:ext cx="4008586" cy="1145175"/>
          </a:xfrm>
        </p:spPr>
        <p:txBody>
          <a:bodyPr anchor="ctr">
            <a:normAutofit/>
          </a:bodyPr>
          <a:lstStyle/>
          <a:p>
            <a:r>
              <a:rPr lang="en-US" sz="5200" dirty="0"/>
              <a:t>Condition</a:t>
            </a:r>
          </a:p>
        </p:txBody>
      </p:sp>
      <p:sp>
        <p:nvSpPr>
          <p:cNvPr id="3" name="Content Placeholder 2">
            <a:extLst>
              <a:ext uri="{FF2B5EF4-FFF2-40B4-BE49-F238E27FC236}">
                <a16:creationId xmlns:a16="http://schemas.microsoft.com/office/drawing/2014/main" id="{3C97CB84-F954-41C9-95A8-20667CC290C5}"/>
              </a:ext>
            </a:extLst>
          </p:cNvPr>
          <p:cNvSpPr>
            <a:spLocks noGrp="1"/>
          </p:cNvSpPr>
          <p:nvPr>
            <p:ph idx="1"/>
          </p:nvPr>
        </p:nvSpPr>
        <p:spPr>
          <a:xfrm>
            <a:off x="1015794" y="3580865"/>
            <a:ext cx="4955938" cy="1494055"/>
          </a:xfr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3500000" scaled="1"/>
            <a:tileRect/>
          </a:gradFill>
        </p:spPr>
        <p:txBody>
          <a:bodyPr anchor="ctr">
            <a:normAutofit fontScale="62500" lnSpcReduction="20000"/>
          </a:bodyPr>
          <a:lstStyle/>
          <a:p>
            <a:pPr marL="0" indent="0">
              <a:buNone/>
            </a:pPr>
            <a:r>
              <a:rPr lang="en-US" sz="2000" dirty="0"/>
              <a:t>Coded 1-5.</a:t>
            </a:r>
            <a:br>
              <a:rPr lang="en-US" sz="2000" dirty="0"/>
            </a:br>
            <a:br>
              <a:rPr lang="en-US" sz="2000" dirty="0"/>
            </a:br>
            <a:r>
              <a:rPr lang="en-US" sz="2000" dirty="0"/>
              <a:t>1. Poor- Worn out. </a:t>
            </a:r>
            <a:br>
              <a:rPr lang="en-US" sz="2000" dirty="0"/>
            </a:br>
            <a:r>
              <a:rPr lang="en-US" sz="2000" dirty="0"/>
              <a:t>2. Fair- Badly worn. </a:t>
            </a:r>
            <a:br>
              <a:rPr lang="en-US" sz="2000" dirty="0"/>
            </a:br>
            <a:r>
              <a:rPr lang="en-US" sz="2000" dirty="0"/>
              <a:t>3. Average- Some evidence of deferred maintenance and normal obsolescence.</a:t>
            </a:r>
            <a:br>
              <a:rPr lang="en-US" sz="2000" dirty="0"/>
            </a:br>
            <a:r>
              <a:rPr lang="en-US" sz="2000" dirty="0"/>
              <a:t>4. Good- No obvious maintenance required but neither is everything new.</a:t>
            </a:r>
            <a:br>
              <a:rPr lang="en-US" sz="2000" dirty="0"/>
            </a:br>
            <a:r>
              <a:rPr lang="en-US" sz="2000" dirty="0"/>
              <a:t>5. Very Good- All items well maintained, many having been overhauled and repaired</a:t>
            </a:r>
          </a:p>
        </p:txBody>
      </p:sp>
      <p:sp>
        <p:nvSpPr>
          <p:cNvPr id="6" name="TextBox 5">
            <a:extLst>
              <a:ext uri="{FF2B5EF4-FFF2-40B4-BE49-F238E27FC236}">
                <a16:creationId xmlns:a16="http://schemas.microsoft.com/office/drawing/2014/main" id="{73A0A89B-5F6C-48B8-BDDC-5254AD881BEE}"/>
              </a:ext>
            </a:extLst>
          </p:cNvPr>
          <p:cNvSpPr txBox="1"/>
          <p:nvPr/>
        </p:nvSpPr>
        <p:spPr>
          <a:xfrm>
            <a:off x="1015794" y="2505272"/>
            <a:ext cx="4955938" cy="369332"/>
          </a:xfrm>
          <a:prstGeom prst="rect">
            <a:avLst/>
          </a:prstGeom>
          <a:noFill/>
        </p:spPr>
        <p:txBody>
          <a:bodyPr wrap="square" rtlCol="0">
            <a:spAutoFit/>
          </a:bodyPr>
          <a:lstStyle/>
          <a:p>
            <a:r>
              <a:rPr lang="en-US" dirty="0"/>
              <a:t>This is one of the most important factors. </a:t>
            </a:r>
          </a:p>
        </p:txBody>
      </p:sp>
      <p:sp>
        <p:nvSpPr>
          <p:cNvPr id="7" name="TextBox 6">
            <a:extLst>
              <a:ext uri="{FF2B5EF4-FFF2-40B4-BE49-F238E27FC236}">
                <a16:creationId xmlns:a16="http://schemas.microsoft.com/office/drawing/2014/main" id="{DDC409D1-B740-4A00-B10A-68927BA34178}"/>
              </a:ext>
            </a:extLst>
          </p:cNvPr>
          <p:cNvSpPr txBox="1"/>
          <p:nvPr/>
        </p:nvSpPr>
        <p:spPr>
          <a:xfrm>
            <a:off x="1015794" y="2907804"/>
            <a:ext cx="5168064" cy="369332"/>
          </a:xfrm>
          <a:prstGeom prst="rect">
            <a:avLst/>
          </a:prstGeom>
          <a:noFill/>
        </p:spPr>
        <p:txBody>
          <a:bodyPr wrap="square" rtlCol="0">
            <a:spAutoFit/>
          </a:bodyPr>
          <a:lstStyle/>
          <a:p>
            <a:r>
              <a:rPr lang="en-US" dirty="0"/>
              <a:t>Make sure that your house is at least average.</a:t>
            </a:r>
          </a:p>
        </p:txBody>
      </p:sp>
      <p:pic>
        <p:nvPicPr>
          <p:cNvPr id="17" name="Picture 16">
            <a:extLst>
              <a:ext uri="{FF2B5EF4-FFF2-40B4-BE49-F238E27FC236}">
                <a16:creationId xmlns:a16="http://schemas.microsoft.com/office/drawing/2014/main" id="{CD68B606-D641-47F3-882E-E1288810C24A}"/>
              </a:ext>
            </a:extLst>
          </p:cNvPr>
          <p:cNvPicPr>
            <a:picLocks noChangeAspect="1"/>
          </p:cNvPicPr>
          <p:nvPr/>
        </p:nvPicPr>
        <p:blipFill>
          <a:blip r:embed="rId2"/>
          <a:stretch>
            <a:fillRect/>
          </a:stretch>
        </p:blipFill>
        <p:spPr>
          <a:xfrm>
            <a:off x="6446691" y="1723862"/>
            <a:ext cx="4591691" cy="3258005"/>
          </a:xfrm>
          <a:prstGeom prst="rect">
            <a:avLst/>
          </a:prstGeom>
        </p:spPr>
      </p:pic>
    </p:spTree>
    <p:extLst>
      <p:ext uri="{BB962C8B-B14F-4D97-AF65-F5344CB8AC3E}">
        <p14:creationId xmlns:p14="http://schemas.microsoft.com/office/powerpoint/2010/main" val="21559995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9"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0"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4913A5-D75C-45D8-A10A-7A580B389CAF}"/>
              </a:ext>
            </a:extLst>
          </p:cNvPr>
          <p:cNvSpPr>
            <a:spLocks noGrp="1"/>
          </p:cNvSpPr>
          <p:nvPr>
            <p:ph type="title"/>
          </p:nvPr>
        </p:nvSpPr>
        <p:spPr>
          <a:xfrm>
            <a:off x="1008321" y="1405585"/>
            <a:ext cx="4008586" cy="1425672"/>
          </a:xfrm>
        </p:spPr>
        <p:txBody>
          <a:bodyPr anchor="ctr">
            <a:normAutofit/>
          </a:bodyPr>
          <a:lstStyle/>
          <a:p>
            <a:r>
              <a:rPr lang="en-US" sz="5400" dirty="0"/>
              <a:t>Bedrooms</a:t>
            </a:r>
            <a:endParaRPr lang="en-US" sz="5200" dirty="0"/>
          </a:p>
        </p:txBody>
      </p:sp>
      <p:sp>
        <p:nvSpPr>
          <p:cNvPr id="3" name="Content Placeholder 2">
            <a:extLst>
              <a:ext uri="{FF2B5EF4-FFF2-40B4-BE49-F238E27FC236}">
                <a16:creationId xmlns:a16="http://schemas.microsoft.com/office/drawing/2014/main" id="{9523EE05-0522-480B-B61A-899968A3502E}"/>
              </a:ext>
            </a:extLst>
          </p:cNvPr>
          <p:cNvSpPr>
            <a:spLocks noGrp="1"/>
          </p:cNvSpPr>
          <p:nvPr>
            <p:ph idx="1"/>
          </p:nvPr>
        </p:nvSpPr>
        <p:spPr>
          <a:xfrm>
            <a:off x="888306" y="3007318"/>
            <a:ext cx="3689440" cy="1154655"/>
          </a:xfrm>
        </p:spPr>
        <p:txBody>
          <a:bodyPr anchor="ctr">
            <a:normAutofit fontScale="85000" lnSpcReduction="10000"/>
          </a:bodyPr>
          <a:lstStyle/>
          <a:p>
            <a:r>
              <a:rPr lang="en-US" sz="2000" dirty="0">
                <a:latin typeface="+mj-lt"/>
              </a:rPr>
              <a:t>Don’t make increasing this a priority</a:t>
            </a:r>
          </a:p>
          <a:p>
            <a:r>
              <a:rPr lang="en-US" sz="2000" dirty="0">
                <a:latin typeface="+mj-lt"/>
              </a:rPr>
              <a:t>It has diminishing return after 5 bedrooms, instead increase living space</a:t>
            </a:r>
          </a:p>
        </p:txBody>
      </p:sp>
      <p:pic>
        <p:nvPicPr>
          <p:cNvPr id="10" name="Picture 9" descr="Chart&#10;&#10;Description automatically generated">
            <a:extLst>
              <a:ext uri="{FF2B5EF4-FFF2-40B4-BE49-F238E27FC236}">
                <a16:creationId xmlns:a16="http://schemas.microsoft.com/office/drawing/2014/main" id="{9FD9CE06-D5DC-405D-9F04-4F7F0BEA3A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5064" y="1107388"/>
            <a:ext cx="5055368" cy="4557952"/>
          </a:xfrm>
          <a:prstGeom prst="rect">
            <a:avLst/>
          </a:prstGeom>
        </p:spPr>
      </p:pic>
      <p:cxnSp>
        <p:nvCxnSpPr>
          <p:cNvPr id="11" name="Straight Arrow Connector 10">
            <a:extLst>
              <a:ext uri="{FF2B5EF4-FFF2-40B4-BE49-F238E27FC236}">
                <a16:creationId xmlns:a16="http://schemas.microsoft.com/office/drawing/2014/main" id="{A841A1A0-F756-4D03-B626-669EF6CE207A}"/>
              </a:ext>
            </a:extLst>
          </p:cNvPr>
          <p:cNvCxnSpPr/>
          <p:nvPr/>
        </p:nvCxnSpPr>
        <p:spPr>
          <a:xfrm flipV="1">
            <a:off x="6364575" y="2974098"/>
            <a:ext cx="2294792" cy="1951893"/>
          </a:xfrm>
          <a:prstGeom prst="straightConnector1">
            <a:avLst/>
          </a:prstGeom>
          <a:ln w="28575">
            <a:solidFill>
              <a:schemeClr val="accent4">
                <a:lumMod val="75000"/>
              </a:schemeClr>
            </a:solidFill>
            <a:prstDash val="sysDash"/>
            <a:tailEnd type="triangle"/>
          </a:ln>
        </p:spPr>
        <p:style>
          <a:lnRef idx="1">
            <a:schemeClr val="accent2"/>
          </a:lnRef>
          <a:fillRef idx="0">
            <a:schemeClr val="accent2"/>
          </a:fillRef>
          <a:effectRef idx="0">
            <a:schemeClr val="accent2"/>
          </a:effectRef>
          <a:fontRef idx="minor">
            <a:schemeClr val="tx1"/>
          </a:fontRef>
        </p:style>
      </p:cxnSp>
      <p:cxnSp>
        <p:nvCxnSpPr>
          <p:cNvPr id="13" name="Straight Arrow Connector 12">
            <a:extLst>
              <a:ext uri="{FF2B5EF4-FFF2-40B4-BE49-F238E27FC236}">
                <a16:creationId xmlns:a16="http://schemas.microsoft.com/office/drawing/2014/main" id="{33EF5B9F-DF13-48FC-AFEB-6BDEE58A16D6}"/>
              </a:ext>
            </a:extLst>
          </p:cNvPr>
          <p:cNvCxnSpPr>
            <a:cxnSpLocks/>
          </p:cNvCxnSpPr>
          <p:nvPr/>
        </p:nvCxnSpPr>
        <p:spPr>
          <a:xfrm>
            <a:off x="8963451" y="3007318"/>
            <a:ext cx="1220856" cy="1339276"/>
          </a:xfrm>
          <a:prstGeom prst="straightConnector1">
            <a:avLst/>
          </a:prstGeom>
          <a:ln w="28575">
            <a:solidFill>
              <a:srgbClr val="C00000"/>
            </a:solidFill>
            <a:prstDash val="sysDash"/>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266139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nodeType="clickEffect">
                                  <p:stCondLst>
                                    <p:cond delay="1100"/>
                                  </p:stCondLst>
                                  <p:childTnLst>
                                    <p:set>
                                      <p:cBhvr>
                                        <p:cTn id="15" dur="1" fill="hold">
                                          <p:stCondLst>
                                            <p:cond delay="0"/>
                                          </p:stCondLst>
                                        </p:cTn>
                                        <p:tgtEl>
                                          <p:spTgt spid="11"/>
                                        </p:tgtEl>
                                        <p:attrNameLst>
                                          <p:attrName>style.visibility</p:attrName>
                                        </p:attrNameLst>
                                      </p:cBhvr>
                                      <p:to>
                                        <p:strVal val="hidden"/>
                                      </p:to>
                                    </p:set>
                                  </p:childTnLst>
                                </p:cTn>
                              </p:par>
                              <p:par>
                                <p:cTn id="16" presetID="1" presetClass="exit" presetSubtype="0" fill="hold" nodeType="withEffect">
                                  <p:stCondLst>
                                    <p:cond delay="1100"/>
                                  </p:stCondLst>
                                  <p:childTnLst>
                                    <p:set>
                                      <p:cBhvr>
                                        <p:cTn id="17" dur="1" fill="hold">
                                          <p:stCondLst>
                                            <p:cond delay="0"/>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4913A5-D75C-45D8-A10A-7A580B389CAF}"/>
              </a:ext>
            </a:extLst>
          </p:cNvPr>
          <p:cNvSpPr>
            <a:spLocks noGrp="1"/>
          </p:cNvSpPr>
          <p:nvPr>
            <p:ph type="title"/>
          </p:nvPr>
        </p:nvSpPr>
        <p:spPr>
          <a:xfrm>
            <a:off x="1340249" y="774631"/>
            <a:ext cx="4008586" cy="1484223"/>
          </a:xfrm>
        </p:spPr>
        <p:txBody>
          <a:bodyPr anchor="ctr">
            <a:normAutofit fontScale="90000"/>
          </a:bodyPr>
          <a:lstStyle/>
          <a:p>
            <a:r>
              <a:rPr lang="en-US" sz="5200" dirty="0" err="1"/>
              <a:t>Sqft</a:t>
            </a:r>
            <a:r>
              <a:rPr lang="en-US" sz="5200" dirty="0"/>
              <a:t> of living area</a:t>
            </a:r>
          </a:p>
        </p:txBody>
      </p:sp>
      <p:sp>
        <p:nvSpPr>
          <p:cNvPr id="3" name="Content Placeholder 2">
            <a:extLst>
              <a:ext uri="{FF2B5EF4-FFF2-40B4-BE49-F238E27FC236}">
                <a16:creationId xmlns:a16="http://schemas.microsoft.com/office/drawing/2014/main" id="{9523EE05-0522-480B-B61A-899968A3502E}"/>
              </a:ext>
            </a:extLst>
          </p:cNvPr>
          <p:cNvSpPr>
            <a:spLocks noGrp="1"/>
          </p:cNvSpPr>
          <p:nvPr>
            <p:ph idx="1"/>
          </p:nvPr>
        </p:nvSpPr>
        <p:spPr>
          <a:xfrm>
            <a:off x="1283989" y="1846452"/>
            <a:ext cx="4971824" cy="4680583"/>
          </a:xfrm>
        </p:spPr>
        <p:txBody>
          <a:bodyPr anchor="ctr">
            <a:normAutofit/>
          </a:bodyPr>
          <a:lstStyle/>
          <a:p>
            <a:r>
              <a:rPr lang="en-US" sz="2400" dirty="0">
                <a:latin typeface="+mj-lt"/>
              </a:rPr>
              <a:t>This is one of the most influential part of your home's value.</a:t>
            </a:r>
          </a:p>
          <a:p>
            <a:r>
              <a:rPr lang="en-US" sz="2400" dirty="0">
                <a:latin typeface="+mj-lt"/>
              </a:rPr>
              <a:t>Make conscious effort to increase the living </a:t>
            </a:r>
            <a:r>
              <a:rPr lang="en-US" sz="2400">
                <a:latin typeface="+mj-lt"/>
              </a:rPr>
              <a:t>area by </a:t>
            </a:r>
            <a:r>
              <a:rPr lang="en-US" sz="2400" dirty="0">
                <a:latin typeface="+mj-lt"/>
              </a:rPr>
              <a:t>merging 2 rooms together or building 1 new one.</a:t>
            </a:r>
          </a:p>
        </p:txBody>
      </p:sp>
      <p:pic>
        <p:nvPicPr>
          <p:cNvPr id="13" name="Picture 12" descr="Chart, scatter chart&#10;&#10;Description automatically generated">
            <a:extLst>
              <a:ext uri="{FF2B5EF4-FFF2-40B4-BE49-F238E27FC236}">
                <a16:creationId xmlns:a16="http://schemas.microsoft.com/office/drawing/2014/main" id="{6DDAAD86-3135-4286-A483-76BD9104EB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5468" y="1042076"/>
            <a:ext cx="4609524" cy="4622222"/>
          </a:xfrm>
          <a:prstGeom prst="rect">
            <a:avLst/>
          </a:prstGeom>
        </p:spPr>
      </p:pic>
    </p:spTree>
    <p:extLst>
      <p:ext uri="{BB962C8B-B14F-4D97-AF65-F5344CB8AC3E}">
        <p14:creationId xmlns:p14="http://schemas.microsoft.com/office/powerpoint/2010/main" val="9035923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713</TotalTime>
  <Words>1175</Words>
  <Application>Microsoft Office PowerPoint</Application>
  <PresentationFormat>Widescreen</PresentationFormat>
  <Paragraphs>86</Paragraphs>
  <Slides>18</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LMRoman10-Regular-Identity-H</vt:lpstr>
      <vt:lpstr>Office Theme</vt:lpstr>
      <vt:lpstr>King County Housing Market Analysis</vt:lpstr>
      <vt:lpstr>Overview</vt:lpstr>
      <vt:lpstr>Business Problem</vt:lpstr>
      <vt:lpstr>Methodology</vt:lpstr>
      <vt:lpstr>Recommendation On</vt:lpstr>
      <vt:lpstr>Grade</vt:lpstr>
      <vt:lpstr>Condition</vt:lpstr>
      <vt:lpstr>Bedrooms</vt:lpstr>
      <vt:lpstr>Sqft of living area</vt:lpstr>
      <vt:lpstr>Last but not the least</vt:lpstr>
      <vt:lpstr>Location matters</vt:lpstr>
      <vt:lpstr>To recap</vt:lpstr>
      <vt:lpstr>Next steps</vt:lpstr>
      <vt:lpstr>THANK YOU</vt:lpstr>
      <vt:lpstr>Appendix</vt:lpstr>
      <vt:lpstr>Regression Results</vt:lpstr>
      <vt:lpstr>Grading system</vt:lpstr>
      <vt:lpstr>Condition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King County Housing Market Analysis</dc:title>
  <dc:creator>Tamjid Ahsan</dc:creator>
  <cp:lastModifiedBy>Tamjid Ahsan</cp:lastModifiedBy>
  <cp:revision>1</cp:revision>
  <dcterms:created xsi:type="dcterms:W3CDTF">2021-04-19T13:23:28Z</dcterms:created>
  <dcterms:modified xsi:type="dcterms:W3CDTF">2021-04-20T01:22:21Z</dcterms:modified>
</cp:coreProperties>
</file>

<file path=docProps/thumbnail.jpeg>
</file>